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Override1.xml" ContentType="application/vnd.openxmlformats-officedocument.themeOverride+xml"/>
  <Override PartName="/ppt/tags/tag13.xml" ContentType="application/vnd.openxmlformats-officedocument.presentationml.tags+xml"/>
  <Override PartName="/ppt/tags/tag14.xml" ContentType="application/vnd.openxmlformats-officedocument.presentationml.tags+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96" r:id="rId5"/>
    <p:sldMasterId id="2147483681" r:id="rId6"/>
    <p:sldMasterId id="2147483685" r:id="rId7"/>
  </p:sldMasterIdLst>
  <p:notesMasterIdLst>
    <p:notesMasterId r:id="rId20"/>
  </p:notesMasterIdLst>
  <p:sldIdLst>
    <p:sldId id="715" r:id="rId8"/>
    <p:sldId id="716" r:id="rId9"/>
    <p:sldId id="725" r:id="rId10"/>
    <p:sldId id="728" r:id="rId11"/>
    <p:sldId id="722" r:id="rId12"/>
    <p:sldId id="729" r:id="rId13"/>
    <p:sldId id="730" r:id="rId14"/>
    <p:sldId id="732" r:id="rId15"/>
    <p:sldId id="731" r:id="rId16"/>
    <p:sldId id="733" r:id="rId17"/>
    <p:sldId id="717" r:id="rId18"/>
    <p:sldId id="734" r:id="rId19"/>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uro Locarnini" initials="ML" lastIdx="2" clrIdx="0">
    <p:extLst>
      <p:ext uri="{19B8F6BF-5375-455C-9EA6-DF929625EA0E}">
        <p15:presenceInfo xmlns:p15="http://schemas.microsoft.com/office/powerpoint/2012/main" userId="Mauro Locarnini" providerId="None"/>
      </p:ext>
    </p:extLst>
  </p:cmAuthor>
  <p:cmAuthor id="2" name="Don" initials="D" lastIdx="4" clrIdx="1">
    <p:extLst>
      <p:ext uri="{19B8F6BF-5375-455C-9EA6-DF929625EA0E}">
        <p15:presenceInfo xmlns:p15="http://schemas.microsoft.com/office/powerpoint/2012/main" userId="S::dburnside@axway.com::89c3471a-7668-46f7-b47a-80c478617a4e" providerId="AD"/>
      </p:ext>
    </p:extLst>
  </p:cmAuthor>
  <p:cmAuthor id="3" name="Gary Matlack" initials="GM" lastIdx="1" clrIdx="2">
    <p:extLst>
      <p:ext uri="{19B8F6BF-5375-455C-9EA6-DF929625EA0E}">
        <p15:presenceInfo xmlns:p15="http://schemas.microsoft.com/office/powerpoint/2012/main" userId="S::gmatlack@axway.com::a47516eb-1da2-465e-bb86-00d7253bc6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203864"/>
    <a:srgbClr val="2B7483"/>
    <a:srgbClr val="FFFF00"/>
    <a:srgbClr val="972960"/>
    <a:srgbClr val="6C1D45"/>
    <a:srgbClr val="FFFFFF"/>
    <a:srgbClr val="43A7BE"/>
    <a:srgbClr val="6F706E"/>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8140CD-0DA3-487E-98E1-416BD2EDF774}" v="1" dt="2021-09-24T13:14:54.5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y Matlack" userId="S::gmatlack@axway.com::a47516eb-1da2-465e-bb86-00d7253bc6de" providerId="AD" clId="Web-{DCB9D906-846E-40D7-8B31-78C887A14B0E}"/>
    <pc:docChg chg="">
      <pc:chgData name="Gary Matlack" userId="S::gmatlack@axway.com::a47516eb-1da2-465e-bb86-00d7253bc6de" providerId="AD" clId="Web-{DCB9D906-846E-40D7-8B31-78C887A14B0E}" dt="2020-12-18T19:35:12.776" v="0"/>
      <pc:docMkLst>
        <pc:docMk/>
      </pc:docMkLst>
      <pc:sldChg chg="addCm">
        <pc:chgData name="Gary Matlack" userId="S::gmatlack@axway.com::a47516eb-1da2-465e-bb86-00d7253bc6de" providerId="AD" clId="Web-{DCB9D906-846E-40D7-8B31-78C887A14B0E}" dt="2020-12-18T19:35:12.776" v="0"/>
        <pc:sldMkLst>
          <pc:docMk/>
          <pc:sldMk cId="2081745525" sldId="734"/>
        </pc:sldMkLst>
      </pc:sldChg>
    </pc:docChg>
  </pc:docChgLst>
  <pc:docChgLst>
    <pc:chgData name="Damien Lerminiaux" userId="a10d2050-0289-4479-9d22-2a133b933788" providerId="ADAL" clId="{AF8140CD-0DA3-487E-98E1-416BD2EDF774}"/>
    <pc:docChg chg="undo custSel addSld delSld modSld replTag delTag">
      <pc:chgData name="Damien Lerminiaux" userId="a10d2050-0289-4479-9d22-2a133b933788" providerId="ADAL" clId="{AF8140CD-0DA3-487E-98E1-416BD2EDF774}" dt="2021-09-24T17:45:12.727" v="60" actId="1076"/>
      <pc:docMkLst>
        <pc:docMk/>
      </pc:docMkLst>
      <pc:sldChg chg="replTag delTag">
        <pc:chgData name="Damien Lerminiaux" userId="a10d2050-0289-4479-9d22-2a133b933788" providerId="ADAL" clId="{AF8140CD-0DA3-487E-98E1-416BD2EDF774}" dt="2021-09-24T12:48:51.876" v="1"/>
        <pc:sldMkLst>
          <pc:docMk/>
          <pc:sldMk cId="3356189839" sldId="715"/>
        </pc:sldMkLst>
      </pc:sldChg>
      <pc:sldChg chg="replTag delTag">
        <pc:chgData name="Damien Lerminiaux" userId="a10d2050-0289-4479-9d22-2a133b933788" providerId="ADAL" clId="{AF8140CD-0DA3-487E-98E1-416BD2EDF774}" dt="2021-09-24T12:48:55.652" v="5"/>
        <pc:sldMkLst>
          <pc:docMk/>
          <pc:sldMk cId="2768985080" sldId="716"/>
        </pc:sldMkLst>
      </pc:sldChg>
      <pc:sldChg chg="replTag delTag">
        <pc:chgData name="Damien Lerminiaux" userId="a10d2050-0289-4479-9d22-2a133b933788" providerId="ADAL" clId="{AF8140CD-0DA3-487E-98E1-416BD2EDF774}" dt="2021-09-24T13:14:46.312" v="34"/>
        <pc:sldMkLst>
          <pc:docMk/>
          <pc:sldMk cId="4135379582" sldId="717"/>
        </pc:sldMkLst>
      </pc:sldChg>
      <pc:sldChg chg="replTag delTag">
        <pc:chgData name="Damien Lerminiaux" userId="a10d2050-0289-4479-9d22-2a133b933788" providerId="ADAL" clId="{AF8140CD-0DA3-487E-98E1-416BD2EDF774}" dt="2021-09-24T12:49:00.855" v="11"/>
        <pc:sldMkLst>
          <pc:docMk/>
          <pc:sldMk cId="2402928457" sldId="722"/>
        </pc:sldMkLst>
      </pc:sldChg>
      <pc:sldChg chg="replTag delTag">
        <pc:chgData name="Damien Lerminiaux" userId="a10d2050-0289-4479-9d22-2a133b933788" providerId="ADAL" clId="{AF8140CD-0DA3-487E-98E1-416BD2EDF774}" dt="2021-09-24T12:48:57.577" v="7"/>
        <pc:sldMkLst>
          <pc:docMk/>
          <pc:sldMk cId="3680272542" sldId="725"/>
        </pc:sldMkLst>
      </pc:sldChg>
      <pc:sldChg chg="replTag delTag">
        <pc:chgData name="Damien Lerminiaux" userId="a10d2050-0289-4479-9d22-2a133b933788" providerId="ADAL" clId="{AF8140CD-0DA3-487E-98E1-416BD2EDF774}" dt="2021-09-24T12:48:58.714" v="9"/>
        <pc:sldMkLst>
          <pc:docMk/>
          <pc:sldMk cId="1841381690" sldId="728"/>
        </pc:sldMkLst>
      </pc:sldChg>
      <pc:sldChg chg="replTag delTag">
        <pc:chgData name="Damien Lerminiaux" userId="a10d2050-0289-4479-9d22-2a133b933788" providerId="ADAL" clId="{AF8140CD-0DA3-487E-98E1-416BD2EDF774}" dt="2021-09-24T12:49:01.845" v="13"/>
        <pc:sldMkLst>
          <pc:docMk/>
          <pc:sldMk cId="1381346270" sldId="729"/>
        </pc:sldMkLst>
      </pc:sldChg>
      <pc:sldChg chg="replTag delTag">
        <pc:chgData name="Damien Lerminiaux" userId="a10d2050-0289-4479-9d22-2a133b933788" providerId="ADAL" clId="{AF8140CD-0DA3-487E-98E1-416BD2EDF774}" dt="2021-09-24T12:49:16.635" v="15"/>
        <pc:sldMkLst>
          <pc:docMk/>
          <pc:sldMk cId="2055355562" sldId="730"/>
        </pc:sldMkLst>
      </pc:sldChg>
      <pc:sldChg chg="replTag delTag">
        <pc:chgData name="Damien Lerminiaux" userId="a10d2050-0289-4479-9d22-2a133b933788" providerId="ADAL" clId="{AF8140CD-0DA3-487E-98E1-416BD2EDF774}" dt="2021-09-24T12:49:19.457" v="19"/>
        <pc:sldMkLst>
          <pc:docMk/>
          <pc:sldMk cId="2472125161" sldId="731"/>
        </pc:sldMkLst>
      </pc:sldChg>
      <pc:sldChg chg="replTag delTag">
        <pc:chgData name="Damien Lerminiaux" userId="a10d2050-0289-4479-9d22-2a133b933788" providerId="ADAL" clId="{AF8140CD-0DA3-487E-98E1-416BD2EDF774}" dt="2021-09-24T12:49:18.887" v="17"/>
        <pc:sldMkLst>
          <pc:docMk/>
          <pc:sldMk cId="3773214310" sldId="732"/>
        </pc:sldMkLst>
      </pc:sldChg>
      <pc:sldChg chg="replTag delTag">
        <pc:chgData name="Damien Lerminiaux" userId="a10d2050-0289-4479-9d22-2a133b933788" providerId="ADAL" clId="{AF8140CD-0DA3-487E-98E1-416BD2EDF774}" dt="2021-09-24T12:49:21" v="21"/>
        <pc:sldMkLst>
          <pc:docMk/>
          <pc:sldMk cId="3450989315" sldId="733"/>
        </pc:sldMkLst>
      </pc:sldChg>
      <pc:sldChg chg="modSp mod replTag delTag">
        <pc:chgData name="Damien Lerminiaux" userId="a10d2050-0289-4479-9d22-2a133b933788" providerId="ADAL" clId="{AF8140CD-0DA3-487E-98E1-416BD2EDF774}" dt="2021-09-24T17:45:12.727" v="60" actId="1076"/>
        <pc:sldMkLst>
          <pc:docMk/>
          <pc:sldMk cId="2081745525" sldId="734"/>
        </pc:sldMkLst>
        <pc:picChg chg="mod">
          <ac:chgData name="Damien Lerminiaux" userId="a10d2050-0289-4479-9d22-2a133b933788" providerId="ADAL" clId="{AF8140CD-0DA3-487E-98E1-416BD2EDF774}" dt="2021-09-24T17:45:12.727" v="60" actId="1076"/>
          <ac:picMkLst>
            <pc:docMk/>
            <pc:sldMk cId="2081745525" sldId="734"/>
            <ac:picMk id="4" creationId="{2C1DEBA7-BD5A-473E-8D3B-86152C2D3140}"/>
          </ac:picMkLst>
        </pc:picChg>
      </pc:sldChg>
      <pc:sldChg chg="addSp modSp new del mod replTag delTag">
        <pc:chgData name="Damien Lerminiaux" userId="a10d2050-0289-4479-9d22-2a133b933788" providerId="ADAL" clId="{AF8140CD-0DA3-487E-98E1-416BD2EDF774}" dt="2021-09-24T17:45:07.991" v="53" actId="47"/>
        <pc:sldMkLst>
          <pc:docMk/>
          <pc:sldMk cId="3883630647" sldId="735"/>
        </pc:sldMkLst>
        <pc:picChg chg="add mod">
          <ac:chgData name="Damien Lerminiaux" userId="a10d2050-0289-4479-9d22-2a133b933788" providerId="ADAL" clId="{AF8140CD-0DA3-487E-98E1-416BD2EDF774}" dt="2021-09-24T13:15:32.402" v="48" actId="207"/>
          <ac:picMkLst>
            <pc:docMk/>
            <pc:sldMk cId="3883630647" sldId="735"/>
            <ac:picMk id="3" creationId="{42B6B358-788D-4B18-8FDC-1ABB8C5E936B}"/>
          </ac:picMkLst>
        </pc:picChg>
      </pc:sldChg>
    </pc:docChg>
  </pc:docChgLst>
  <pc:docChgLst>
    <pc:chgData name="Mauro Locarnini" userId="e51ede5d-0735-4c1c-92ac-55c09c0aa79c" providerId="ADAL" clId="{4A7342B5-CBBF-41EF-B5C5-792AF5D3D08E}"/>
    <pc:docChg chg="modSld">
      <pc:chgData name="Mauro Locarnini" userId="e51ede5d-0735-4c1c-92ac-55c09c0aa79c" providerId="ADAL" clId="{4A7342B5-CBBF-41EF-B5C5-792AF5D3D08E}" dt="2021-06-15T12:36:21.134" v="0"/>
      <pc:docMkLst>
        <pc:docMk/>
      </pc:docMkLst>
      <pc:sldChg chg="modCm">
        <pc:chgData name="Mauro Locarnini" userId="e51ede5d-0735-4c1c-92ac-55c09c0aa79c" providerId="ADAL" clId="{4A7342B5-CBBF-41EF-B5C5-792AF5D3D08E}" dt="2021-06-15T12:36:21.134" v="0"/>
        <pc:sldMkLst>
          <pc:docMk/>
          <pc:sldMk cId="2081745525" sldId="734"/>
        </pc:sldMkLst>
      </pc:sldChg>
    </pc:docChg>
  </pc:docChgLst>
  <pc:docChgLst>
    <pc:chgData name="Don" userId="89c3471a-7668-46f7-b47a-80c478617a4e" providerId="ADAL" clId="{2DD79709-198F-4F86-AEAF-56A281DFD9ED}"/>
    <pc:docChg chg="custSel modSld">
      <pc:chgData name="Don" userId="89c3471a-7668-46f7-b47a-80c478617a4e" providerId="ADAL" clId="{2DD79709-198F-4F86-AEAF-56A281DFD9ED}" dt="2020-12-04T18:35:18.239" v="451" actId="14100"/>
      <pc:docMkLst>
        <pc:docMk/>
      </pc:docMkLst>
      <pc:sldChg chg="modSp mod">
        <pc:chgData name="Don" userId="89c3471a-7668-46f7-b47a-80c478617a4e" providerId="ADAL" clId="{2DD79709-198F-4F86-AEAF-56A281DFD9ED}" dt="2020-12-04T16:34:20" v="129" actId="6549"/>
        <pc:sldMkLst>
          <pc:docMk/>
          <pc:sldMk cId="2768985080" sldId="716"/>
        </pc:sldMkLst>
        <pc:graphicFrameChg chg="modGraphic">
          <ac:chgData name="Don" userId="89c3471a-7668-46f7-b47a-80c478617a4e" providerId="ADAL" clId="{2DD79709-198F-4F86-AEAF-56A281DFD9ED}" dt="2020-12-04T16:34:20" v="129" actId="6549"/>
          <ac:graphicFrameMkLst>
            <pc:docMk/>
            <pc:sldMk cId="2768985080" sldId="716"/>
            <ac:graphicFrameMk id="41" creationId="{8B0B4FCC-444D-4EFF-AF9F-B18E7E8B33F8}"/>
          </ac:graphicFrameMkLst>
        </pc:graphicFrameChg>
      </pc:sldChg>
      <pc:sldChg chg="modSp">
        <pc:chgData name="Don" userId="89c3471a-7668-46f7-b47a-80c478617a4e" providerId="ADAL" clId="{2DD79709-198F-4F86-AEAF-56A281DFD9ED}" dt="2020-12-04T18:29:11.388" v="277" actId="20577"/>
        <pc:sldMkLst>
          <pc:docMk/>
          <pc:sldMk cId="4135379582" sldId="717"/>
        </pc:sldMkLst>
        <pc:spChg chg="mod">
          <ac:chgData name="Don" userId="89c3471a-7668-46f7-b47a-80c478617a4e" providerId="ADAL" clId="{2DD79709-198F-4F86-AEAF-56A281DFD9ED}" dt="2020-12-04T18:29:11.388" v="277" actId="20577"/>
          <ac:spMkLst>
            <pc:docMk/>
            <pc:sldMk cId="4135379582" sldId="717"/>
            <ac:spMk id="5" creationId="{7D01D502-739B-4B33-9D2C-E9AA28F78698}"/>
          </ac:spMkLst>
        </pc:spChg>
      </pc:sldChg>
      <pc:sldChg chg="modSp">
        <pc:chgData name="Don" userId="89c3471a-7668-46f7-b47a-80c478617a4e" providerId="ADAL" clId="{2DD79709-198F-4F86-AEAF-56A281DFD9ED}" dt="2020-12-04T16:37:33.536" v="206" actId="20577"/>
        <pc:sldMkLst>
          <pc:docMk/>
          <pc:sldMk cId="2402928457" sldId="722"/>
        </pc:sldMkLst>
        <pc:spChg chg="mod">
          <ac:chgData name="Don" userId="89c3471a-7668-46f7-b47a-80c478617a4e" providerId="ADAL" clId="{2DD79709-198F-4F86-AEAF-56A281DFD9ED}" dt="2020-12-04T16:37:33.536" v="206" actId="20577"/>
          <ac:spMkLst>
            <pc:docMk/>
            <pc:sldMk cId="2402928457" sldId="722"/>
            <ac:spMk id="5" creationId="{7D01D502-739B-4B33-9D2C-E9AA28F78698}"/>
          </ac:spMkLst>
        </pc:spChg>
      </pc:sldChg>
      <pc:sldChg chg="modSp">
        <pc:chgData name="Don" userId="89c3471a-7668-46f7-b47a-80c478617a4e" providerId="ADAL" clId="{2DD79709-198F-4F86-AEAF-56A281DFD9ED}" dt="2020-12-04T16:36:14.847" v="164" actId="20577"/>
        <pc:sldMkLst>
          <pc:docMk/>
          <pc:sldMk cId="3680272542" sldId="725"/>
        </pc:sldMkLst>
        <pc:spChg chg="mod">
          <ac:chgData name="Don" userId="89c3471a-7668-46f7-b47a-80c478617a4e" providerId="ADAL" clId="{2DD79709-198F-4F86-AEAF-56A281DFD9ED}" dt="2020-12-04T16:36:14.847" v="164" actId="20577"/>
          <ac:spMkLst>
            <pc:docMk/>
            <pc:sldMk cId="3680272542" sldId="725"/>
            <ac:spMk id="5" creationId="{7D01D502-739B-4B33-9D2C-E9AA28F78698}"/>
          </ac:spMkLst>
        </pc:spChg>
      </pc:sldChg>
      <pc:sldChg chg="addSp delSp modSp mod">
        <pc:chgData name="Don" userId="89c3471a-7668-46f7-b47a-80c478617a4e" providerId="ADAL" clId="{2DD79709-198F-4F86-AEAF-56A281DFD9ED}" dt="2020-12-04T18:35:18.239" v="451" actId="14100"/>
        <pc:sldMkLst>
          <pc:docMk/>
          <pc:sldMk cId="1381346270" sldId="729"/>
        </pc:sldMkLst>
        <pc:spChg chg="mod">
          <ac:chgData name="Don" userId="89c3471a-7668-46f7-b47a-80c478617a4e" providerId="ADAL" clId="{2DD79709-198F-4F86-AEAF-56A281DFD9ED}" dt="2020-12-04T16:36:36.185" v="166" actId="20577"/>
          <ac:spMkLst>
            <pc:docMk/>
            <pc:sldMk cId="1381346270" sldId="729"/>
            <ac:spMk id="9" creationId="{679F63FF-7DFE-40FD-BF47-0BF44503DC11}"/>
          </ac:spMkLst>
        </pc:spChg>
        <pc:spChg chg="mod">
          <ac:chgData name="Don" userId="89c3471a-7668-46f7-b47a-80c478617a4e" providerId="ADAL" clId="{2DD79709-198F-4F86-AEAF-56A281DFD9ED}" dt="2020-12-04T16:32:55.785" v="68" actId="20577"/>
          <ac:spMkLst>
            <pc:docMk/>
            <pc:sldMk cId="1381346270" sldId="729"/>
            <ac:spMk id="10" creationId="{A164CCCC-5045-4370-89C7-05A8E4E9E14D}"/>
          </ac:spMkLst>
        </pc:spChg>
        <pc:spChg chg="mod">
          <ac:chgData name="Don" userId="89c3471a-7668-46f7-b47a-80c478617a4e" providerId="ADAL" clId="{2DD79709-198F-4F86-AEAF-56A281DFD9ED}" dt="2020-12-04T16:33:56.267" v="115" actId="20577"/>
          <ac:spMkLst>
            <pc:docMk/>
            <pc:sldMk cId="1381346270" sldId="729"/>
            <ac:spMk id="11" creationId="{3E0FF6E1-A0BF-44E7-B1B0-2D8DA0F17765}"/>
          </ac:spMkLst>
        </pc:spChg>
        <pc:spChg chg="mod">
          <ac:chgData name="Don" userId="89c3471a-7668-46f7-b47a-80c478617a4e" providerId="ADAL" clId="{2DD79709-198F-4F86-AEAF-56A281DFD9ED}" dt="2020-12-04T16:34:08.554" v="126" actId="20577"/>
          <ac:spMkLst>
            <pc:docMk/>
            <pc:sldMk cId="1381346270" sldId="729"/>
            <ac:spMk id="12" creationId="{0D1ED883-B417-4303-889F-007187FEA81D}"/>
          </ac:spMkLst>
        </pc:spChg>
        <pc:spChg chg="mod">
          <ac:chgData name="Don" userId="89c3471a-7668-46f7-b47a-80c478617a4e" providerId="ADAL" clId="{2DD79709-198F-4F86-AEAF-56A281DFD9ED}" dt="2020-12-04T18:35:18.239" v="451" actId="14100"/>
          <ac:spMkLst>
            <pc:docMk/>
            <pc:sldMk cId="1381346270" sldId="729"/>
            <ac:spMk id="15" creationId="{07F3F274-D1D3-4548-BAF6-FDEB5FE2B72B}"/>
          </ac:spMkLst>
        </pc:spChg>
        <pc:picChg chg="del">
          <ac:chgData name="Don" userId="89c3471a-7668-46f7-b47a-80c478617a4e" providerId="ADAL" clId="{2DD79709-198F-4F86-AEAF-56A281DFD9ED}" dt="2020-12-04T16:39:43.272" v="207" actId="478"/>
          <ac:picMkLst>
            <pc:docMk/>
            <pc:sldMk cId="1381346270" sldId="729"/>
            <ac:picMk id="3" creationId="{66C0D969-3EAA-427E-AFDC-B8F105CF2AF2}"/>
          </ac:picMkLst>
        </pc:picChg>
        <pc:picChg chg="add del mod">
          <ac:chgData name="Don" userId="89c3471a-7668-46f7-b47a-80c478617a4e" providerId="ADAL" clId="{2DD79709-198F-4F86-AEAF-56A281DFD9ED}" dt="2020-12-04T16:29:33.879" v="5" actId="478"/>
          <ac:picMkLst>
            <pc:docMk/>
            <pc:sldMk cId="1381346270" sldId="729"/>
            <ac:picMk id="4" creationId="{4437D3F3-EA96-48D0-A9D6-C74A838B441D}"/>
          </ac:picMkLst>
        </pc:picChg>
        <pc:picChg chg="del">
          <ac:chgData name="Don" userId="89c3471a-7668-46f7-b47a-80c478617a4e" providerId="ADAL" clId="{2DD79709-198F-4F86-AEAF-56A281DFD9ED}" dt="2020-12-04T16:29:30.615" v="4" actId="478"/>
          <ac:picMkLst>
            <pc:docMk/>
            <pc:sldMk cId="1381346270" sldId="729"/>
            <ac:picMk id="5" creationId="{660E94D9-361A-4134-9AA2-CB8449D17BFA}"/>
          </ac:picMkLst>
        </pc:picChg>
        <pc:picChg chg="del">
          <ac:chgData name="Don" userId="89c3471a-7668-46f7-b47a-80c478617a4e" providerId="ADAL" clId="{2DD79709-198F-4F86-AEAF-56A281DFD9ED}" dt="2020-12-04T16:31:55.698" v="12" actId="478"/>
          <ac:picMkLst>
            <pc:docMk/>
            <pc:sldMk cId="1381346270" sldId="729"/>
            <ac:picMk id="7" creationId="{EFFAAD81-FD29-4093-98A4-89FA820C8E8D}"/>
          </ac:picMkLst>
        </pc:picChg>
        <pc:picChg chg="add mod">
          <ac:chgData name="Don" userId="89c3471a-7668-46f7-b47a-80c478617a4e" providerId="ADAL" clId="{2DD79709-198F-4F86-AEAF-56A281DFD9ED}" dt="2020-12-04T16:30:00.134" v="9" actId="14100"/>
          <ac:picMkLst>
            <pc:docMk/>
            <pc:sldMk cId="1381346270" sldId="729"/>
            <ac:picMk id="8" creationId="{0A53C3F3-25BB-467E-979E-D0A61153B55B}"/>
          </ac:picMkLst>
        </pc:picChg>
        <pc:picChg chg="add mod">
          <ac:chgData name="Don" userId="89c3471a-7668-46f7-b47a-80c478617a4e" providerId="ADAL" clId="{2DD79709-198F-4F86-AEAF-56A281DFD9ED}" dt="2020-12-04T16:32:08.295" v="14" actId="14100"/>
          <ac:picMkLst>
            <pc:docMk/>
            <pc:sldMk cId="1381346270" sldId="729"/>
            <ac:picMk id="16" creationId="{6A483393-D625-4D49-97BA-E63672A62959}"/>
          </ac:picMkLst>
        </pc:picChg>
        <pc:picChg chg="add mod">
          <ac:chgData name="Don" userId="89c3471a-7668-46f7-b47a-80c478617a4e" providerId="ADAL" clId="{2DD79709-198F-4F86-AEAF-56A281DFD9ED}" dt="2020-12-04T16:39:54.259" v="211" actId="1076"/>
          <ac:picMkLst>
            <pc:docMk/>
            <pc:sldMk cId="1381346270" sldId="729"/>
            <ac:picMk id="18" creationId="{EE928EE6-7792-4EFA-B0C7-41744FE779F6}"/>
          </ac:picMkLst>
        </pc:picChg>
      </pc:sldChg>
      <pc:sldChg chg="modSp mod addCm modCm">
        <pc:chgData name="Don" userId="89c3471a-7668-46f7-b47a-80c478617a4e" providerId="ADAL" clId="{2DD79709-198F-4F86-AEAF-56A281DFD9ED}" dt="2020-12-04T18:33:24.691" v="449" actId="20577"/>
        <pc:sldMkLst>
          <pc:docMk/>
          <pc:sldMk cId="2055355562" sldId="730"/>
        </pc:sldMkLst>
        <pc:spChg chg="mod">
          <ac:chgData name="Don" userId="89c3471a-7668-46f7-b47a-80c478617a4e" providerId="ADAL" clId="{2DD79709-198F-4F86-AEAF-56A281DFD9ED}" dt="2020-12-04T16:40:32.076" v="260" actId="6549"/>
          <ac:spMkLst>
            <pc:docMk/>
            <pc:sldMk cId="2055355562" sldId="730"/>
            <ac:spMk id="3" creationId="{44541E25-37DC-4447-947C-BAACD61B9FDD}"/>
          </ac:spMkLst>
        </pc:spChg>
        <pc:spChg chg="mod">
          <ac:chgData name="Don" userId="89c3471a-7668-46f7-b47a-80c478617a4e" providerId="ADAL" clId="{2DD79709-198F-4F86-AEAF-56A281DFD9ED}" dt="2020-12-04T18:33:19.453" v="447" actId="20577"/>
          <ac:spMkLst>
            <pc:docMk/>
            <pc:sldMk cId="2055355562" sldId="730"/>
            <ac:spMk id="4" creationId="{EFEB8379-1F2F-4FBC-96A2-DCC47BCF118C}"/>
          </ac:spMkLst>
        </pc:spChg>
        <pc:spChg chg="mod">
          <ac:chgData name="Don" userId="89c3471a-7668-46f7-b47a-80c478617a4e" providerId="ADAL" clId="{2DD79709-198F-4F86-AEAF-56A281DFD9ED}" dt="2020-12-04T18:33:24.691" v="449" actId="20577"/>
          <ac:spMkLst>
            <pc:docMk/>
            <pc:sldMk cId="2055355562" sldId="730"/>
            <ac:spMk id="14" creationId="{5F26C417-2AAC-49BD-8D4E-71657A7F1B33}"/>
          </ac:spMkLst>
        </pc:spChg>
      </pc:sldChg>
      <pc:sldChg chg="addCm modCm">
        <pc:chgData name="Don" userId="89c3471a-7668-46f7-b47a-80c478617a4e" providerId="ADAL" clId="{2DD79709-198F-4F86-AEAF-56A281DFD9ED}" dt="2020-12-04T18:31:58.272" v="406"/>
        <pc:sldMkLst>
          <pc:docMk/>
          <pc:sldMk cId="2472125161" sldId="731"/>
        </pc:sldMkLst>
      </pc:sldChg>
      <pc:sldChg chg="modSp mod">
        <pc:chgData name="Don" userId="89c3471a-7668-46f7-b47a-80c478617a4e" providerId="ADAL" clId="{2DD79709-198F-4F86-AEAF-56A281DFD9ED}" dt="2020-12-04T18:32:39.367" v="443" actId="20577"/>
        <pc:sldMkLst>
          <pc:docMk/>
          <pc:sldMk cId="3773214310" sldId="732"/>
        </pc:sldMkLst>
        <pc:spChg chg="mod">
          <ac:chgData name="Don" userId="89c3471a-7668-46f7-b47a-80c478617a4e" providerId="ADAL" clId="{2DD79709-198F-4F86-AEAF-56A281DFD9ED}" dt="2020-12-04T16:40:59.827" v="264" actId="20577"/>
          <ac:spMkLst>
            <pc:docMk/>
            <pc:sldMk cId="3773214310" sldId="732"/>
            <ac:spMk id="3" creationId="{44541E25-37DC-4447-947C-BAACD61B9FDD}"/>
          </ac:spMkLst>
        </pc:spChg>
        <pc:spChg chg="mod">
          <ac:chgData name="Don" userId="89c3471a-7668-46f7-b47a-80c478617a4e" providerId="ADAL" clId="{2DD79709-198F-4F86-AEAF-56A281DFD9ED}" dt="2020-12-04T18:32:39.367" v="443" actId="20577"/>
          <ac:spMkLst>
            <pc:docMk/>
            <pc:sldMk cId="3773214310" sldId="732"/>
            <ac:spMk id="4" creationId="{EFEB8379-1F2F-4FBC-96A2-DCC47BCF118C}"/>
          </ac:spMkLst>
        </pc:spChg>
      </pc:sldChg>
      <pc:sldChg chg="modSp mod">
        <pc:chgData name="Don" userId="89c3471a-7668-46f7-b47a-80c478617a4e" providerId="ADAL" clId="{2DD79709-198F-4F86-AEAF-56A281DFD9ED}" dt="2020-12-04T18:31:38.646" v="404" actId="20577"/>
        <pc:sldMkLst>
          <pc:docMk/>
          <pc:sldMk cId="3450989315" sldId="733"/>
        </pc:sldMkLst>
        <pc:spChg chg="mod">
          <ac:chgData name="Don" userId="89c3471a-7668-46f7-b47a-80c478617a4e" providerId="ADAL" clId="{2DD79709-198F-4F86-AEAF-56A281DFD9ED}" dt="2020-12-04T18:31:38.646" v="404" actId="20577"/>
          <ac:spMkLst>
            <pc:docMk/>
            <pc:sldMk cId="3450989315" sldId="733"/>
            <ac:spMk id="16" creationId="{C4E7F2DD-A83C-45BD-8118-F535C278C02F}"/>
          </ac:spMkLst>
        </pc:spChg>
        <pc:spChg chg="mod">
          <ac:chgData name="Don" userId="89c3471a-7668-46f7-b47a-80c478617a4e" providerId="ADAL" clId="{2DD79709-198F-4F86-AEAF-56A281DFD9ED}" dt="2020-12-04T18:30:35.156" v="278"/>
          <ac:spMkLst>
            <pc:docMk/>
            <pc:sldMk cId="3450989315" sldId="733"/>
            <ac:spMk id="20" creationId="{7F96420E-F05E-4D85-BD2C-91DDB64D719B}"/>
          </ac:spMkLst>
        </pc:spChg>
      </pc:sldChg>
    </pc:docChg>
  </pc:docChgLst>
  <pc:docChgLst>
    <pc:chgData name="Don Burnside" userId="89c3471a-7668-46f7-b47a-80c478617a4e" providerId="ADAL" clId="{2DD79709-198F-4F86-AEAF-56A281DFD9ED}"/>
    <pc:docChg chg="custSel modSld">
      <pc:chgData name="Don Burnside" userId="89c3471a-7668-46f7-b47a-80c478617a4e" providerId="ADAL" clId="{2DD79709-198F-4F86-AEAF-56A281DFD9ED}" dt="2020-12-08T14:30:43.339" v="114" actId="20577"/>
      <pc:docMkLst>
        <pc:docMk/>
      </pc:docMkLst>
      <pc:sldChg chg="modSp">
        <pc:chgData name="Don Burnside" userId="89c3471a-7668-46f7-b47a-80c478617a4e" providerId="ADAL" clId="{2DD79709-198F-4F86-AEAF-56A281DFD9ED}" dt="2020-12-08T14:15:45.731" v="5" actId="20577"/>
        <pc:sldMkLst>
          <pc:docMk/>
          <pc:sldMk cId="3680272542" sldId="725"/>
        </pc:sldMkLst>
        <pc:spChg chg="mod">
          <ac:chgData name="Don Burnside" userId="89c3471a-7668-46f7-b47a-80c478617a4e" providerId="ADAL" clId="{2DD79709-198F-4F86-AEAF-56A281DFD9ED}" dt="2020-12-08T14:15:45.731" v="5" actId="20577"/>
          <ac:spMkLst>
            <pc:docMk/>
            <pc:sldMk cId="3680272542" sldId="725"/>
            <ac:spMk id="5" creationId="{7D01D502-739B-4B33-9D2C-E9AA28F78698}"/>
          </ac:spMkLst>
        </pc:spChg>
      </pc:sldChg>
      <pc:sldChg chg="modSp mod">
        <pc:chgData name="Don Burnside" userId="89c3471a-7668-46f7-b47a-80c478617a4e" providerId="ADAL" clId="{2DD79709-198F-4F86-AEAF-56A281DFD9ED}" dt="2020-12-08T14:16:14.372" v="13" actId="20577"/>
        <pc:sldMkLst>
          <pc:docMk/>
          <pc:sldMk cId="1841381690" sldId="728"/>
        </pc:sldMkLst>
        <pc:spChg chg="mod">
          <ac:chgData name="Don Burnside" userId="89c3471a-7668-46f7-b47a-80c478617a4e" providerId="ADAL" clId="{2DD79709-198F-4F86-AEAF-56A281DFD9ED}" dt="2020-12-08T14:16:14.372" v="13" actId="20577"/>
          <ac:spMkLst>
            <pc:docMk/>
            <pc:sldMk cId="1841381690" sldId="728"/>
            <ac:spMk id="6" creationId="{41677313-4280-4B62-8D02-B91214B58629}"/>
          </ac:spMkLst>
        </pc:spChg>
      </pc:sldChg>
      <pc:sldChg chg="modSp mod">
        <pc:chgData name="Don Burnside" userId="89c3471a-7668-46f7-b47a-80c478617a4e" providerId="ADAL" clId="{2DD79709-198F-4F86-AEAF-56A281DFD9ED}" dt="2020-12-08T14:30:43.339" v="114" actId="20577"/>
        <pc:sldMkLst>
          <pc:docMk/>
          <pc:sldMk cId="1381346270" sldId="729"/>
        </pc:sldMkLst>
        <pc:spChg chg="mod">
          <ac:chgData name="Don Burnside" userId="89c3471a-7668-46f7-b47a-80c478617a4e" providerId="ADAL" clId="{2DD79709-198F-4F86-AEAF-56A281DFD9ED}" dt="2020-12-08T14:30:43.339" v="114" actId="20577"/>
          <ac:spMkLst>
            <pc:docMk/>
            <pc:sldMk cId="1381346270" sldId="729"/>
            <ac:spMk id="11" creationId="{3E0FF6E1-A0BF-44E7-B1B0-2D8DA0F17765}"/>
          </ac:spMkLst>
        </pc:spChg>
      </pc:sldChg>
      <pc:sldChg chg="addSp delSp modSp mod delCm">
        <pc:chgData name="Don Burnside" userId="89c3471a-7668-46f7-b47a-80c478617a4e" providerId="ADAL" clId="{2DD79709-198F-4F86-AEAF-56A281DFD9ED}" dt="2020-12-08T14:29:51.153" v="112" actId="20577"/>
        <pc:sldMkLst>
          <pc:docMk/>
          <pc:sldMk cId="2055355562" sldId="730"/>
        </pc:sldMkLst>
        <pc:spChg chg="mod">
          <ac:chgData name="Don Burnside" userId="89c3471a-7668-46f7-b47a-80c478617a4e" providerId="ADAL" clId="{2DD79709-198F-4F86-AEAF-56A281DFD9ED}" dt="2020-12-08T14:29:51.153" v="112" actId="20577"/>
          <ac:spMkLst>
            <pc:docMk/>
            <pc:sldMk cId="2055355562" sldId="730"/>
            <ac:spMk id="3" creationId="{44541E25-37DC-4447-947C-BAACD61B9FDD}"/>
          </ac:spMkLst>
        </pc:spChg>
        <pc:spChg chg="mod">
          <ac:chgData name="Don Burnside" userId="89c3471a-7668-46f7-b47a-80c478617a4e" providerId="ADAL" clId="{2DD79709-198F-4F86-AEAF-56A281DFD9ED}" dt="2020-12-08T14:19:27.335" v="31" actId="1076"/>
          <ac:spMkLst>
            <pc:docMk/>
            <pc:sldMk cId="2055355562" sldId="730"/>
            <ac:spMk id="21" creationId="{AEBBEAA9-FAF4-46D6-92BD-DA92A9E955BB}"/>
          </ac:spMkLst>
        </pc:spChg>
        <pc:picChg chg="add mod ord">
          <ac:chgData name="Don Burnside" userId="89c3471a-7668-46f7-b47a-80c478617a4e" providerId="ADAL" clId="{2DD79709-198F-4F86-AEAF-56A281DFD9ED}" dt="2020-12-08T14:19:20.371" v="30" actId="14100"/>
          <ac:picMkLst>
            <pc:docMk/>
            <pc:sldMk cId="2055355562" sldId="730"/>
            <ac:picMk id="6" creationId="{08FE83D6-EC7B-40B5-AE4E-C221786CFA8B}"/>
          </ac:picMkLst>
        </pc:picChg>
        <pc:picChg chg="del">
          <ac:chgData name="Don Burnside" userId="89c3471a-7668-46f7-b47a-80c478617a4e" providerId="ADAL" clId="{2DD79709-198F-4F86-AEAF-56A281DFD9ED}" dt="2020-12-08T14:18:23.738" v="14" actId="478"/>
          <ac:picMkLst>
            <pc:docMk/>
            <pc:sldMk cId="2055355562" sldId="730"/>
            <ac:picMk id="7" creationId="{8FC3A8B3-373B-468C-8778-6D2DC10BA663}"/>
          </ac:picMkLst>
        </pc:picChg>
      </pc:sldChg>
      <pc:sldChg chg="addSp delSp modSp mod delCm">
        <pc:chgData name="Don Burnside" userId="89c3471a-7668-46f7-b47a-80c478617a4e" providerId="ADAL" clId="{2DD79709-198F-4F86-AEAF-56A281DFD9ED}" dt="2020-12-08T14:26:21.867" v="69" actId="1592"/>
        <pc:sldMkLst>
          <pc:docMk/>
          <pc:sldMk cId="2472125161" sldId="731"/>
        </pc:sldMkLst>
        <pc:picChg chg="del">
          <ac:chgData name="Don Burnside" userId="89c3471a-7668-46f7-b47a-80c478617a4e" providerId="ADAL" clId="{2DD79709-198F-4F86-AEAF-56A281DFD9ED}" dt="2020-12-08T14:21:51.598" v="44" actId="478"/>
          <ac:picMkLst>
            <pc:docMk/>
            <pc:sldMk cId="2472125161" sldId="731"/>
            <ac:picMk id="3" creationId="{A64D2FA4-AC3C-4D4C-9D4C-E6D8AAEC3DEE}"/>
          </ac:picMkLst>
        </pc:picChg>
        <pc:picChg chg="add mod">
          <ac:chgData name="Don Burnside" userId="89c3471a-7668-46f7-b47a-80c478617a4e" providerId="ADAL" clId="{2DD79709-198F-4F86-AEAF-56A281DFD9ED}" dt="2020-12-08T14:22:14.561" v="49" actId="1076"/>
          <ac:picMkLst>
            <pc:docMk/>
            <pc:sldMk cId="2472125161" sldId="731"/>
            <ac:picMk id="4" creationId="{706EA86A-46A3-428D-A6A4-2E9B90789914}"/>
          </ac:picMkLst>
        </pc:picChg>
        <pc:picChg chg="del">
          <ac:chgData name="Don Burnside" userId="89c3471a-7668-46f7-b47a-80c478617a4e" providerId="ADAL" clId="{2DD79709-198F-4F86-AEAF-56A281DFD9ED}" dt="2020-12-08T14:23:03.061" v="56" actId="478"/>
          <ac:picMkLst>
            <pc:docMk/>
            <pc:sldMk cId="2472125161" sldId="731"/>
            <ac:picMk id="5" creationId="{135545D1-67CA-4C0F-89A7-B42F5581E19B}"/>
          </ac:picMkLst>
        </pc:picChg>
        <pc:picChg chg="del">
          <ac:chgData name="Don Burnside" userId="89c3471a-7668-46f7-b47a-80c478617a4e" providerId="ADAL" clId="{2DD79709-198F-4F86-AEAF-56A281DFD9ED}" dt="2020-12-08T14:23:40.275" v="61" actId="478"/>
          <ac:picMkLst>
            <pc:docMk/>
            <pc:sldMk cId="2472125161" sldId="731"/>
            <ac:picMk id="7" creationId="{B01D8169-0C2A-4D58-9699-6248E7A1CF0D}"/>
          </ac:picMkLst>
        </pc:picChg>
        <pc:picChg chg="del">
          <ac:chgData name="Don Burnside" userId="89c3471a-7668-46f7-b47a-80c478617a4e" providerId="ADAL" clId="{2DD79709-198F-4F86-AEAF-56A281DFD9ED}" dt="2020-12-08T14:24:14.722" v="67" actId="478"/>
          <ac:picMkLst>
            <pc:docMk/>
            <pc:sldMk cId="2472125161" sldId="731"/>
            <ac:picMk id="9" creationId="{D3166AE5-EA15-4048-8C6F-C797F94E6408}"/>
          </ac:picMkLst>
        </pc:picChg>
        <pc:picChg chg="add mod">
          <ac:chgData name="Don Burnside" userId="89c3471a-7668-46f7-b47a-80c478617a4e" providerId="ADAL" clId="{2DD79709-198F-4F86-AEAF-56A281DFD9ED}" dt="2020-12-08T14:23:08.503" v="57" actId="1076"/>
          <ac:picMkLst>
            <pc:docMk/>
            <pc:sldMk cId="2472125161" sldId="731"/>
            <ac:picMk id="11" creationId="{34C5D2A5-FBB9-4DAD-8D39-F57DF5F262CB}"/>
          </ac:picMkLst>
        </pc:picChg>
        <pc:picChg chg="add mod">
          <ac:chgData name="Don Burnside" userId="89c3471a-7668-46f7-b47a-80c478617a4e" providerId="ADAL" clId="{2DD79709-198F-4F86-AEAF-56A281DFD9ED}" dt="2020-12-08T14:23:43.860" v="62" actId="1076"/>
          <ac:picMkLst>
            <pc:docMk/>
            <pc:sldMk cId="2472125161" sldId="731"/>
            <ac:picMk id="15" creationId="{AD38F042-2416-4FE4-921F-1B2CB8C3E528}"/>
          </ac:picMkLst>
        </pc:picChg>
        <pc:picChg chg="add mod">
          <ac:chgData name="Don Burnside" userId="89c3471a-7668-46f7-b47a-80c478617a4e" providerId="ADAL" clId="{2DD79709-198F-4F86-AEAF-56A281DFD9ED}" dt="2020-12-08T14:24:17.515" v="68" actId="1076"/>
          <ac:picMkLst>
            <pc:docMk/>
            <pc:sldMk cId="2472125161" sldId="731"/>
            <ac:picMk id="17" creationId="{67E11F20-B0EA-4264-A17B-C7A762BD4BAF}"/>
          </ac:picMkLst>
        </pc:picChg>
      </pc:sldChg>
      <pc:sldChg chg="addSp delSp modSp mod addCm delCm modCm">
        <pc:chgData name="Don Burnside" userId="89c3471a-7668-46f7-b47a-80c478617a4e" providerId="ADAL" clId="{2DD79709-198F-4F86-AEAF-56A281DFD9ED}" dt="2020-12-08T14:21:02.675" v="43" actId="1592"/>
        <pc:sldMkLst>
          <pc:docMk/>
          <pc:sldMk cId="3773214310" sldId="732"/>
        </pc:sldMkLst>
        <pc:spChg chg="mod">
          <ac:chgData name="Don Burnside" userId="89c3471a-7668-46f7-b47a-80c478617a4e" providerId="ADAL" clId="{2DD79709-198F-4F86-AEAF-56A281DFD9ED}" dt="2020-12-08T14:20:49.482" v="42" actId="1076"/>
          <ac:spMkLst>
            <pc:docMk/>
            <pc:sldMk cId="3773214310" sldId="732"/>
            <ac:spMk id="14" creationId="{276D36A8-FD93-4683-AA99-F3A125157F54}"/>
          </ac:spMkLst>
        </pc:spChg>
        <pc:picChg chg="add mod ord">
          <ac:chgData name="Don Burnside" userId="89c3471a-7668-46f7-b47a-80c478617a4e" providerId="ADAL" clId="{2DD79709-198F-4F86-AEAF-56A281DFD9ED}" dt="2020-12-08T14:20:43.384" v="41" actId="14100"/>
          <ac:picMkLst>
            <pc:docMk/>
            <pc:sldMk cId="3773214310" sldId="732"/>
            <ac:picMk id="6" creationId="{5D997DF1-BA29-490D-8798-DC65991086AC}"/>
          </ac:picMkLst>
        </pc:picChg>
        <pc:picChg chg="del">
          <ac:chgData name="Don Burnside" userId="89c3471a-7668-46f7-b47a-80c478617a4e" providerId="ADAL" clId="{2DD79709-198F-4F86-AEAF-56A281DFD9ED}" dt="2020-12-08T14:20:12.518" v="33" actId="478"/>
          <ac:picMkLst>
            <pc:docMk/>
            <pc:sldMk cId="3773214310" sldId="732"/>
            <ac:picMk id="7" creationId="{8FC3A8B3-373B-468C-8778-6D2DC10BA663}"/>
          </ac:picMkLst>
        </pc:picChg>
      </pc:sldChg>
      <pc:sldChg chg="addSp delSp modSp mod addCm delCm modCm">
        <pc:chgData name="Don Burnside" userId="89c3471a-7668-46f7-b47a-80c478617a4e" providerId="ADAL" clId="{2DD79709-198F-4F86-AEAF-56A281DFD9ED}" dt="2020-12-08T14:28:29.901" v="86" actId="1592"/>
        <pc:sldMkLst>
          <pc:docMk/>
          <pc:sldMk cId="3450989315" sldId="733"/>
        </pc:sldMkLst>
        <pc:spChg chg="mod">
          <ac:chgData name="Don Burnside" userId="89c3471a-7668-46f7-b47a-80c478617a4e" providerId="ADAL" clId="{2DD79709-198F-4F86-AEAF-56A281DFD9ED}" dt="2020-12-08T14:27:03.178" v="80" actId="113"/>
          <ac:spMkLst>
            <pc:docMk/>
            <pc:sldMk cId="3450989315" sldId="733"/>
            <ac:spMk id="28" creationId="{C9E79822-E4AC-45DC-875F-02B4DA4F8A77}"/>
          </ac:spMkLst>
        </pc:spChg>
        <pc:picChg chg="add mod">
          <ac:chgData name="Don Burnside" userId="89c3471a-7668-46f7-b47a-80c478617a4e" providerId="ADAL" clId="{2DD79709-198F-4F86-AEAF-56A281DFD9ED}" dt="2020-12-08T14:28:18.200" v="85" actId="1076"/>
          <ac:picMkLst>
            <pc:docMk/>
            <pc:sldMk cId="3450989315" sldId="733"/>
            <ac:picMk id="3" creationId="{BD2408B7-4C22-44A6-B6E9-20E24E9DFC8A}"/>
          </ac:picMkLst>
        </pc:picChg>
        <pc:picChg chg="del">
          <ac:chgData name="Don Burnside" userId="89c3471a-7668-46f7-b47a-80c478617a4e" providerId="ADAL" clId="{2DD79709-198F-4F86-AEAF-56A281DFD9ED}" dt="2020-12-08T14:28:15.251" v="84" actId="478"/>
          <ac:picMkLst>
            <pc:docMk/>
            <pc:sldMk cId="3450989315" sldId="733"/>
            <ac:picMk id="11" creationId="{1D726CA1-BFB8-4BF7-9B78-5EB2D0E202D1}"/>
          </ac:picMkLst>
        </pc:picChg>
      </pc:sldChg>
    </pc:docChg>
  </pc:docChgLst>
  <pc:docChgLst>
    <pc:chgData name="Damien Lerminiaux" userId="a10d2050-0289-4479-9d22-2a133b933788" providerId="ADAL" clId="{0AE409D4-69D5-4027-8022-AE1C6E002A12}"/>
    <pc:docChg chg="undo redo custSel addSld modSld sldOrd">
      <pc:chgData name="Damien Lerminiaux" userId="a10d2050-0289-4479-9d22-2a133b933788" providerId="ADAL" clId="{0AE409D4-69D5-4027-8022-AE1C6E002A12}" dt="2020-12-03T16:47:22.134" v="4844" actId="20577"/>
      <pc:docMkLst>
        <pc:docMk/>
      </pc:docMkLst>
      <pc:sldChg chg="modSp mod">
        <pc:chgData name="Damien Lerminiaux" userId="a10d2050-0289-4479-9d22-2a133b933788" providerId="ADAL" clId="{0AE409D4-69D5-4027-8022-AE1C6E002A12}" dt="2020-12-02T16:47:54.208" v="2148" actId="20577"/>
        <pc:sldMkLst>
          <pc:docMk/>
          <pc:sldMk cId="3356189839" sldId="715"/>
        </pc:sldMkLst>
        <pc:spChg chg="mod">
          <ac:chgData name="Damien Lerminiaux" userId="a10d2050-0289-4479-9d22-2a133b933788" providerId="ADAL" clId="{0AE409D4-69D5-4027-8022-AE1C6E002A12}" dt="2020-12-02T16:47:54.208" v="2148" actId="20577"/>
          <ac:spMkLst>
            <pc:docMk/>
            <pc:sldMk cId="3356189839" sldId="715"/>
            <ac:spMk id="3" creationId="{F87ECA80-A55C-47B0-887C-68178878FD52}"/>
          </ac:spMkLst>
        </pc:spChg>
      </pc:sldChg>
      <pc:sldChg chg="addSp delSp modSp mod">
        <pc:chgData name="Damien Lerminiaux" userId="a10d2050-0289-4479-9d22-2a133b933788" providerId="ADAL" clId="{0AE409D4-69D5-4027-8022-AE1C6E002A12}" dt="2020-11-30T16:29:03.190" v="2128" actId="20577"/>
        <pc:sldMkLst>
          <pc:docMk/>
          <pc:sldMk cId="2768985080" sldId="716"/>
        </pc:sldMkLst>
        <pc:spChg chg="mod">
          <ac:chgData name="Damien Lerminiaux" userId="a10d2050-0289-4479-9d22-2a133b933788" providerId="ADAL" clId="{0AE409D4-69D5-4027-8022-AE1C6E002A12}" dt="2020-11-24T16:22:55.925" v="1404" actId="1035"/>
          <ac:spMkLst>
            <pc:docMk/>
            <pc:sldMk cId="2768985080" sldId="716"/>
            <ac:spMk id="6" creationId="{874E9A60-DDA1-4F8D-88E8-5FAC329E9827}"/>
          </ac:spMkLst>
        </pc:spChg>
        <pc:spChg chg="mod">
          <ac:chgData name="Damien Lerminiaux" userId="a10d2050-0289-4479-9d22-2a133b933788" providerId="ADAL" clId="{0AE409D4-69D5-4027-8022-AE1C6E002A12}" dt="2020-11-24T16:22:55.925" v="1404" actId="1035"/>
          <ac:spMkLst>
            <pc:docMk/>
            <pc:sldMk cId="2768985080" sldId="716"/>
            <ac:spMk id="8" creationId="{98A1DBFB-71D7-421F-B27B-38199AFF0390}"/>
          </ac:spMkLst>
        </pc:spChg>
        <pc:spChg chg="mod">
          <ac:chgData name="Damien Lerminiaux" userId="a10d2050-0289-4479-9d22-2a133b933788" providerId="ADAL" clId="{0AE409D4-69D5-4027-8022-AE1C6E002A12}" dt="2020-11-24T16:22:55.925" v="1404" actId="1035"/>
          <ac:spMkLst>
            <pc:docMk/>
            <pc:sldMk cId="2768985080" sldId="716"/>
            <ac:spMk id="9" creationId="{173FD054-198A-4E98-B503-FE045EA9387B}"/>
          </ac:spMkLst>
        </pc:spChg>
        <pc:spChg chg="mod">
          <ac:chgData name="Damien Lerminiaux" userId="a10d2050-0289-4479-9d22-2a133b933788" providerId="ADAL" clId="{0AE409D4-69D5-4027-8022-AE1C6E002A12}" dt="2020-11-24T16:03:04.355" v="965" actId="6549"/>
          <ac:spMkLst>
            <pc:docMk/>
            <pc:sldMk cId="2768985080" sldId="716"/>
            <ac:spMk id="14" creationId="{0D66F11F-D2BD-4B71-A295-993C3DF927CE}"/>
          </ac:spMkLst>
        </pc:spChg>
        <pc:spChg chg="mod">
          <ac:chgData name="Damien Lerminiaux" userId="a10d2050-0289-4479-9d22-2a133b933788" providerId="ADAL" clId="{0AE409D4-69D5-4027-8022-AE1C6E002A12}" dt="2020-11-30T16:29:03.190" v="2128" actId="20577"/>
          <ac:spMkLst>
            <pc:docMk/>
            <pc:sldMk cId="2768985080" sldId="716"/>
            <ac:spMk id="18" creationId="{572CA13C-8533-4264-8872-B9F536D97FF9}"/>
          </ac:spMkLst>
        </pc:spChg>
        <pc:spChg chg="mod">
          <ac:chgData name="Damien Lerminiaux" userId="a10d2050-0289-4479-9d22-2a133b933788" providerId="ADAL" clId="{0AE409D4-69D5-4027-8022-AE1C6E002A12}" dt="2020-11-30T16:26:54.482" v="2114" actId="6549"/>
          <ac:spMkLst>
            <pc:docMk/>
            <pc:sldMk cId="2768985080" sldId="716"/>
            <ac:spMk id="35" creationId="{1B387093-4F0F-4A7A-A023-46B27C725349}"/>
          </ac:spMkLst>
        </pc:spChg>
        <pc:spChg chg="mod">
          <ac:chgData name="Damien Lerminiaux" userId="a10d2050-0289-4479-9d22-2a133b933788" providerId="ADAL" clId="{0AE409D4-69D5-4027-8022-AE1C6E002A12}" dt="2020-11-24T16:03:45.588" v="977" actId="20577"/>
          <ac:spMkLst>
            <pc:docMk/>
            <pc:sldMk cId="2768985080" sldId="716"/>
            <ac:spMk id="40" creationId="{3ACE3390-AA67-4A2B-8D2E-BABB929BB3E0}"/>
          </ac:spMkLst>
        </pc:spChg>
        <pc:grpChg chg="mod">
          <ac:chgData name="Damien Lerminiaux" userId="a10d2050-0289-4479-9d22-2a133b933788" providerId="ADAL" clId="{0AE409D4-69D5-4027-8022-AE1C6E002A12}" dt="2020-11-24T16:22:55.925" v="1404" actId="1035"/>
          <ac:grpSpMkLst>
            <pc:docMk/>
            <pc:sldMk cId="2768985080" sldId="716"/>
            <ac:grpSpMk id="10" creationId="{B21B96A8-ACB4-4DDB-88DA-1755E871B531}"/>
          </ac:grpSpMkLst>
        </pc:grpChg>
        <pc:grpChg chg="mod">
          <ac:chgData name="Damien Lerminiaux" userId="a10d2050-0289-4479-9d22-2a133b933788" providerId="ADAL" clId="{0AE409D4-69D5-4027-8022-AE1C6E002A12}" dt="2020-11-24T16:22:55.925" v="1404" actId="1035"/>
          <ac:grpSpMkLst>
            <pc:docMk/>
            <pc:sldMk cId="2768985080" sldId="716"/>
            <ac:grpSpMk id="15" creationId="{1219BAE5-DD15-4081-BDB2-815126E4B134}"/>
          </ac:grpSpMkLst>
        </pc:grpChg>
        <pc:grpChg chg="mod">
          <ac:chgData name="Damien Lerminiaux" userId="a10d2050-0289-4479-9d22-2a133b933788" providerId="ADAL" clId="{0AE409D4-69D5-4027-8022-AE1C6E002A12}" dt="2020-11-24T16:22:55.925" v="1404" actId="1035"/>
          <ac:grpSpMkLst>
            <pc:docMk/>
            <pc:sldMk cId="2768985080" sldId="716"/>
            <ac:grpSpMk id="19" creationId="{A42DC5B6-D5B4-439E-8F7C-8809C11180EA}"/>
          </ac:grpSpMkLst>
        </pc:grpChg>
        <pc:grpChg chg="mod">
          <ac:chgData name="Damien Lerminiaux" userId="a10d2050-0289-4479-9d22-2a133b933788" providerId="ADAL" clId="{0AE409D4-69D5-4027-8022-AE1C6E002A12}" dt="2020-11-24T16:22:55.925" v="1404" actId="1035"/>
          <ac:grpSpMkLst>
            <pc:docMk/>
            <pc:sldMk cId="2768985080" sldId="716"/>
            <ac:grpSpMk id="23" creationId="{6DBB7DE0-C076-4BE5-BBA3-81D754ED5B50}"/>
          </ac:grpSpMkLst>
        </pc:grpChg>
        <pc:grpChg chg="mod">
          <ac:chgData name="Damien Lerminiaux" userId="a10d2050-0289-4479-9d22-2a133b933788" providerId="ADAL" clId="{0AE409D4-69D5-4027-8022-AE1C6E002A12}" dt="2020-11-24T16:22:55.925" v="1404" actId="1035"/>
          <ac:grpSpMkLst>
            <pc:docMk/>
            <pc:sldMk cId="2768985080" sldId="716"/>
            <ac:grpSpMk id="27" creationId="{559A1965-4957-4AF2-8356-84194339E196}"/>
          </ac:grpSpMkLst>
        </pc:grpChg>
        <pc:grpChg chg="mod">
          <ac:chgData name="Damien Lerminiaux" userId="a10d2050-0289-4479-9d22-2a133b933788" providerId="ADAL" clId="{0AE409D4-69D5-4027-8022-AE1C6E002A12}" dt="2020-11-24T16:22:55.925" v="1404" actId="1035"/>
          <ac:grpSpMkLst>
            <pc:docMk/>
            <pc:sldMk cId="2768985080" sldId="716"/>
            <ac:grpSpMk id="32" creationId="{7EB86118-A4CA-43CB-A136-5E31794322D8}"/>
          </ac:grpSpMkLst>
        </pc:grpChg>
        <pc:grpChg chg="mod">
          <ac:chgData name="Damien Lerminiaux" userId="a10d2050-0289-4479-9d22-2a133b933788" providerId="ADAL" clId="{0AE409D4-69D5-4027-8022-AE1C6E002A12}" dt="2020-11-24T16:22:55.925" v="1404" actId="1035"/>
          <ac:grpSpMkLst>
            <pc:docMk/>
            <pc:sldMk cId="2768985080" sldId="716"/>
            <ac:grpSpMk id="36" creationId="{1E04CB67-0061-4C7D-A83E-F4B7911CA06C}"/>
          </ac:grpSpMkLst>
        </pc:grpChg>
        <pc:graphicFrameChg chg="add mod modGraphic">
          <ac:chgData name="Damien Lerminiaux" userId="a10d2050-0289-4479-9d22-2a133b933788" providerId="ADAL" clId="{0AE409D4-69D5-4027-8022-AE1C6E002A12}" dt="2020-11-24T16:21:08.327" v="1387" actId="20577"/>
          <ac:graphicFrameMkLst>
            <pc:docMk/>
            <pc:sldMk cId="2768985080" sldId="716"/>
            <ac:graphicFrameMk id="2" creationId="{7A10019E-94B9-473F-9119-A7986F2167EA}"/>
          </ac:graphicFrameMkLst>
        </pc:graphicFrameChg>
        <pc:graphicFrameChg chg="del mod modGraphic">
          <ac:chgData name="Damien Lerminiaux" userId="a10d2050-0289-4479-9d22-2a133b933788" providerId="ADAL" clId="{0AE409D4-69D5-4027-8022-AE1C6E002A12}" dt="2020-11-24T16:20:39.186" v="1381" actId="478"/>
          <ac:graphicFrameMkLst>
            <pc:docMk/>
            <pc:sldMk cId="2768985080" sldId="716"/>
            <ac:graphicFrameMk id="4" creationId="{0F1AB8D4-A881-4F94-959F-CB0FDEE93E2D}"/>
          </ac:graphicFrameMkLst>
        </pc:graphicFrameChg>
        <pc:graphicFrameChg chg="add mod">
          <ac:chgData name="Damien Lerminiaux" userId="a10d2050-0289-4479-9d22-2a133b933788" providerId="ADAL" clId="{0AE409D4-69D5-4027-8022-AE1C6E002A12}" dt="2020-11-24T16:16:32.497" v="1253" actId="571"/>
          <ac:graphicFrameMkLst>
            <pc:docMk/>
            <pc:sldMk cId="2768985080" sldId="716"/>
            <ac:graphicFrameMk id="41" creationId="{8B0B4FCC-444D-4EFF-AF9F-B18E7E8B33F8}"/>
          </ac:graphicFrameMkLst>
        </pc:graphicFrameChg>
      </pc:sldChg>
      <pc:sldChg chg="addSp delSp modSp mod modAnim">
        <pc:chgData name="Damien Lerminiaux" userId="a10d2050-0289-4479-9d22-2a133b933788" providerId="ADAL" clId="{0AE409D4-69D5-4027-8022-AE1C6E002A12}" dt="2020-12-03T16:19:44.585" v="4538" actId="21"/>
        <pc:sldMkLst>
          <pc:docMk/>
          <pc:sldMk cId="4135379582" sldId="717"/>
        </pc:sldMkLst>
        <pc:spChg chg="add del mod">
          <ac:chgData name="Damien Lerminiaux" userId="a10d2050-0289-4479-9d22-2a133b933788" providerId="ADAL" clId="{0AE409D4-69D5-4027-8022-AE1C6E002A12}" dt="2020-12-03T16:19:44.585" v="4538" actId="21"/>
          <ac:spMkLst>
            <pc:docMk/>
            <pc:sldMk cId="4135379582" sldId="717"/>
            <ac:spMk id="4" creationId="{69BD64F8-DF66-4B30-9769-7FFC49682B44}"/>
          </ac:spMkLst>
        </pc:spChg>
        <pc:spChg chg="mod">
          <ac:chgData name="Damien Lerminiaux" userId="a10d2050-0289-4479-9d22-2a133b933788" providerId="ADAL" clId="{0AE409D4-69D5-4027-8022-AE1C6E002A12}" dt="2020-12-03T16:18:32.639" v="4535" actId="20577"/>
          <ac:spMkLst>
            <pc:docMk/>
            <pc:sldMk cId="4135379582" sldId="717"/>
            <ac:spMk id="5" creationId="{7D01D502-739B-4B33-9D2C-E9AA28F78698}"/>
          </ac:spMkLst>
        </pc:spChg>
      </pc:sldChg>
      <pc:sldChg chg="addSp delSp modSp mod modAnim">
        <pc:chgData name="Damien Lerminiaux" userId="a10d2050-0289-4479-9d22-2a133b933788" providerId="ADAL" clId="{0AE409D4-69D5-4027-8022-AE1C6E002A12}" dt="2020-12-03T16:08:25.208" v="4486" actId="20577"/>
        <pc:sldMkLst>
          <pc:docMk/>
          <pc:sldMk cId="2402928457" sldId="722"/>
        </pc:sldMkLst>
        <pc:spChg chg="add del mod">
          <ac:chgData name="Damien Lerminiaux" userId="a10d2050-0289-4479-9d22-2a133b933788" providerId="ADAL" clId="{0AE409D4-69D5-4027-8022-AE1C6E002A12}" dt="2020-11-30T15:51:01.895" v="1928" actId="478"/>
          <ac:spMkLst>
            <pc:docMk/>
            <pc:sldMk cId="2402928457" sldId="722"/>
            <ac:spMk id="4" creationId="{95784827-6E91-4B68-9B3A-D4CAE76921B7}"/>
          </ac:spMkLst>
        </pc:spChg>
        <pc:spChg chg="mod">
          <ac:chgData name="Damien Lerminiaux" userId="a10d2050-0289-4479-9d22-2a133b933788" providerId="ADAL" clId="{0AE409D4-69D5-4027-8022-AE1C6E002A12}" dt="2020-12-03T16:08:25.208" v="4486" actId="20577"/>
          <ac:spMkLst>
            <pc:docMk/>
            <pc:sldMk cId="2402928457" sldId="722"/>
            <ac:spMk id="5" creationId="{7D01D502-739B-4B33-9D2C-E9AA28F78698}"/>
          </ac:spMkLst>
        </pc:spChg>
        <pc:spChg chg="mod">
          <ac:chgData name="Damien Lerminiaux" userId="a10d2050-0289-4479-9d22-2a133b933788" providerId="ADAL" clId="{0AE409D4-69D5-4027-8022-AE1C6E002A12}" dt="2020-11-24T15:55:20.135" v="939" actId="6549"/>
          <ac:spMkLst>
            <pc:docMk/>
            <pc:sldMk cId="2402928457" sldId="722"/>
            <ac:spMk id="28" creationId="{C9E79822-E4AC-45DC-875F-02B4DA4F8A77}"/>
          </ac:spMkLst>
        </pc:spChg>
        <pc:picChg chg="add mod">
          <ac:chgData name="Damien Lerminiaux" userId="a10d2050-0289-4479-9d22-2a133b933788" providerId="ADAL" clId="{0AE409D4-69D5-4027-8022-AE1C6E002A12}" dt="2020-11-30T16:15:49.866" v="2109" actId="1035"/>
          <ac:picMkLst>
            <pc:docMk/>
            <pc:sldMk cId="2402928457" sldId="722"/>
            <ac:picMk id="3" creationId="{59D20ACB-FE1D-4598-B9E4-58CC952466F2}"/>
          </ac:picMkLst>
        </pc:picChg>
        <pc:picChg chg="add mod">
          <ac:chgData name="Damien Lerminiaux" userId="a10d2050-0289-4479-9d22-2a133b933788" providerId="ADAL" clId="{0AE409D4-69D5-4027-8022-AE1C6E002A12}" dt="2020-11-30T16:15:50.908" v="2111" actId="1036"/>
          <ac:picMkLst>
            <pc:docMk/>
            <pc:sldMk cId="2402928457" sldId="722"/>
            <ac:picMk id="7" creationId="{277CF4E6-D7BC-461C-A54B-114BA9EB3205}"/>
          </ac:picMkLst>
        </pc:picChg>
      </pc:sldChg>
      <pc:sldChg chg="modSp mod modAnim">
        <pc:chgData name="Damien Lerminiaux" userId="a10d2050-0289-4479-9d22-2a133b933788" providerId="ADAL" clId="{0AE409D4-69D5-4027-8022-AE1C6E002A12}" dt="2020-12-03T16:06:26.203" v="4483" actId="20577"/>
        <pc:sldMkLst>
          <pc:docMk/>
          <pc:sldMk cId="3680272542" sldId="725"/>
        </pc:sldMkLst>
        <pc:spChg chg="mod">
          <ac:chgData name="Damien Lerminiaux" userId="a10d2050-0289-4479-9d22-2a133b933788" providerId="ADAL" clId="{0AE409D4-69D5-4027-8022-AE1C6E002A12}" dt="2020-12-03T16:06:26.203" v="4483" actId="20577"/>
          <ac:spMkLst>
            <pc:docMk/>
            <pc:sldMk cId="3680272542" sldId="725"/>
            <ac:spMk id="5" creationId="{7D01D502-739B-4B33-9D2C-E9AA28F78698}"/>
          </ac:spMkLst>
        </pc:spChg>
      </pc:sldChg>
      <pc:sldChg chg="addSp delSp modSp mod ord">
        <pc:chgData name="Damien Lerminiaux" userId="a10d2050-0289-4479-9d22-2a133b933788" providerId="ADAL" clId="{0AE409D4-69D5-4027-8022-AE1C6E002A12}" dt="2020-12-03T16:07:40.618" v="4484" actId="478"/>
        <pc:sldMkLst>
          <pc:docMk/>
          <pc:sldMk cId="1841381690" sldId="728"/>
        </pc:sldMkLst>
        <pc:spChg chg="add mod">
          <ac:chgData name="Damien Lerminiaux" userId="a10d2050-0289-4479-9d22-2a133b933788" providerId="ADAL" clId="{0AE409D4-69D5-4027-8022-AE1C6E002A12}" dt="2020-11-25T09:35:42.191" v="1671" actId="1037"/>
          <ac:spMkLst>
            <pc:docMk/>
            <pc:sldMk cId="1841381690" sldId="728"/>
            <ac:spMk id="2" creationId="{2CE6F6F3-FF5C-453C-A007-916189BD155E}"/>
          </ac:spMkLst>
        </pc:spChg>
        <pc:spChg chg="add mod">
          <ac:chgData name="Damien Lerminiaux" userId="a10d2050-0289-4479-9d22-2a133b933788" providerId="ADAL" clId="{0AE409D4-69D5-4027-8022-AE1C6E002A12}" dt="2020-11-25T09:35:42.191" v="1671" actId="1037"/>
          <ac:spMkLst>
            <pc:docMk/>
            <pc:sldMk cId="1841381690" sldId="728"/>
            <ac:spMk id="3" creationId="{C2357372-481C-44E0-9368-F6B1EA211D33}"/>
          </ac:spMkLst>
        </pc:spChg>
        <pc:spChg chg="add mod">
          <ac:chgData name="Damien Lerminiaux" userId="a10d2050-0289-4479-9d22-2a133b933788" providerId="ADAL" clId="{0AE409D4-69D5-4027-8022-AE1C6E002A12}" dt="2020-11-24T15:56:43.289" v="963" actId="208"/>
          <ac:spMkLst>
            <pc:docMk/>
            <pc:sldMk cId="1841381690" sldId="728"/>
            <ac:spMk id="4" creationId="{66AE3085-3A78-421C-AEE7-A2AB52E33EDD}"/>
          </ac:spMkLst>
        </pc:spChg>
        <pc:spChg chg="add mod">
          <ac:chgData name="Damien Lerminiaux" userId="a10d2050-0289-4479-9d22-2a133b933788" providerId="ADAL" clId="{0AE409D4-69D5-4027-8022-AE1C6E002A12}" dt="2020-11-25T09:35:47.422" v="1681" actId="1038"/>
          <ac:spMkLst>
            <pc:docMk/>
            <pc:sldMk cId="1841381690" sldId="728"/>
            <ac:spMk id="5" creationId="{553B71D2-8D76-4E65-BE16-228DD16E2C0B}"/>
          </ac:spMkLst>
        </pc:spChg>
        <pc:spChg chg="add mod">
          <ac:chgData name="Damien Lerminiaux" userId="a10d2050-0289-4479-9d22-2a133b933788" providerId="ADAL" clId="{0AE409D4-69D5-4027-8022-AE1C6E002A12}" dt="2020-11-25T09:35:52.829" v="1699" actId="1038"/>
          <ac:spMkLst>
            <pc:docMk/>
            <pc:sldMk cId="1841381690" sldId="728"/>
            <ac:spMk id="6" creationId="{41677313-4280-4B62-8D02-B91214B58629}"/>
          </ac:spMkLst>
        </pc:spChg>
        <pc:spChg chg="add del mod">
          <ac:chgData name="Damien Lerminiaux" userId="a10d2050-0289-4479-9d22-2a133b933788" providerId="ADAL" clId="{0AE409D4-69D5-4027-8022-AE1C6E002A12}" dt="2020-12-03T16:07:40.618" v="4484" actId="478"/>
          <ac:spMkLst>
            <pc:docMk/>
            <pc:sldMk cId="1841381690" sldId="728"/>
            <ac:spMk id="7" creationId="{5343C94C-CB70-4D12-8902-B08F92F699E1}"/>
          </ac:spMkLst>
        </pc:spChg>
        <pc:spChg chg="add mod">
          <ac:chgData name="Damien Lerminiaux" userId="a10d2050-0289-4479-9d22-2a133b933788" providerId="ADAL" clId="{0AE409D4-69D5-4027-8022-AE1C6E002A12}" dt="2020-11-24T15:54:02.819" v="920" actId="20577"/>
          <ac:spMkLst>
            <pc:docMk/>
            <pc:sldMk cId="1841381690" sldId="728"/>
            <ac:spMk id="8" creationId="{966F1A1B-E54E-4DF1-B4D1-59C943A9C6AF}"/>
          </ac:spMkLst>
        </pc:spChg>
        <pc:spChg chg="add mod">
          <ac:chgData name="Damien Lerminiaux" userId="a10d2050-0289-4479-9d22-2a133b933788" providerId="ADAL" clId="{0AE409D4-69D5-4027-8022-AE1C6E002A12}" dt="2020-11-25T09:35:47.422" v="1681" actId="1038"/>
          <ac:spMkLst>
            <pc:docMk/>
            <pc:sldMk cId="1841381690" sldId="728"/>
            <ac:spMk id="9" creationId="{AC5F85E1-207F-400F-BA84-128ACAE45583}"/>
          </ac:spMkLst>
        </pc:spChg>
        <pc:spChg chg="add mod">
          <ac:chgData name="Damien Lerminiaux" userId="a10d2050-0289-4479-9d22-2a133b933788" providerId="ADAL" clId="{0AE409D4-69D5-4027-8022-AE1C6E002A12}" dt="2020-11-25T09:35:52.829" v="1699" actId="1038"/>
          <ac:spMkLst>
            <pc:docMk/>
            <pc:sldMk cId="1841381690" sldId="728"/>
            <ac:spMk id="10" creationId="{A480593C-C1A3-49AB-AB91-3772813D1500}"/>
          </ac:spMkLst>
        </pc:spChg>
        <pc:spChg chg="add del mod">
          <ac:chgData name="Damien Lerminiaux" userId="a10d2050-0289-4479-9d22-2a133b933788" providerId="ADAL" clId="{0AE409D4-69D5-4027-8022-AE1C6E002A12}" dt="2020-11-24T16:10:53.535" v="1121" actId="478"/>
          <ac:spMkLst>
            <pc:docMk/>
            <pc:sldMk cId="1841381690" sldId="728"/>
            <ac:spMk id="12" creationId="{2E7CDE8F-29FB-4ED9-8E22-4620539BE13D}"/>
          </ac:spMkLst>
        </pc:spChg>
        <pc:spChg chg="add del mod">
          <ac:chgData name="Damien Lerminiaux" userId="a10d2050-0289-4479-9d22-2a133b933788" providerId="ADAL" clId="{0AE409D4-69D5-4027-8022-AE1C6E002A12}" dt="2020-11-24T16:10:53.535" v="1121" actId="478"/>
          <ac:spMkLst>
            <pc:docMk/>
            <pc:sldMk cId="1841381690" sldId="728"/>
            <ac:spMk id="13" creationId="{0B413C1A-3A5B-49CC-9040-EB4A38FB3436}"/>
          </ac:spMkLst>
        </pc:spChg>
        <pc:spChg chg="add del mod">
          <ac:chgData name="Damien Lerminiaux" userId="a10d2050-0289-4479-9d22-2a133b933788" providerId="ADAL" clId="{0AE409D4-69D5-4027-8022-AE1C6E002A12}" dt="2020-11-24T16:10:53.535" v="1121" actId="478"/>
          <ac:spMkLst>
            <pc:docMk/>
            <pc:sldMk cId="1841381690" sldId="728"/>
            <ac:spMk id="14" creationId="{6E376912-F33F-451C-9DDD-C7ECBF2E68AA}"/>
          </ac:spMkLst>
        </pc:spChg>
        <pc:spChg chg="add del mod">
          <ac:chgData name="Damien Lerminiaux" userId="a10d2050-0289-4479-9d22-2a133b933788" providerId="ADAL" clId="{0AE409D4-69D5-4027-8022-AE1C6E002A12}" dt="2020-12-03T16:07:40.618" v="4484" actId="478"/>
          <ac:spMkLst>
            <pc:docMk/>
            <pc:sldMk cId="1841381690" sldId="728"/>
            <ac:spMk id="15" creationId="{108F8433-4D78-4B6C-9C11-44A6EAD4B78B}"/>
          </ac:spMkLst>
        </pc:spChg>
        <pc:spChg chg="add del mod">
          <ac:chgData name="Damien Lerminiaux" userId="a10d2050-0289-4479-9d22-2a133b933788" providerId="ADAL" clId="{0AE409D4-69D5-4027-8022-AE1C6E002A12}" dt="2020-12-03T16:07:40.618" v="4484" actId="478"/>
          <ac:spMkLst>
            <pc:docMk/>
            <pc:sldMk cId="1841381690" sldId="728"/>
            <ac:spMk id="16" creationId="{FF308DB1-451E-40C8-87CF-1AFCDC348056}"/>
          </ac:spMkLst>
        </pc:spChg>
        <pc:spChg chg="add del mod">
          <ac:chgData name="Damien Lerminiaux" userId="a10d2050-0289-4479-9d22-2a133b933788" providerId="ADAL" clId="{0AE409D4-69D5-4027-8022-AE1C6E002A12}" dt="2020-12-03T16:07:40.618" v="4484" actId="478"/>
          <ac:spMkLst>
            <pc:docMk/>
            <pc:sldMk cId="1841381690" sldId="728"/>
            <ac:spMk id="17" creationId="{79E0B678-F11A-4B53-B027-6C6AFE433212}"/>
          </ac:spMkLst>
        </pc:spChg>
        <pc:spChg chg="mod">
          <ac:chgData name="Damien Lerminiaux" userId="a10d2050-0289-4479-9d22-2a133b933788" providerId="ADAL" clId="{0AE409D4-69D5-4027-8022-AE1C6E002A12}" dt="2020-11-24T15:53:51.044" v="918" actId="20577"/>
          <ac:spMkLst>
            <pc:docMk/>
            <pc:sldMk cId="1841381690" sldId="728"/>
            <ac:spMk id="28" creationId="{C9E79822-E4AC-45DC-875F-02B4DA4F8A77}"/>
          </ac:spMkLst>
        </pc:spChg>
      </pc:sldChg>
      <pc:sldChg chg="addSp delSp modSp mod">
        <pc:chgData name="Damien Lerminiaux" userId="a10d2050-0289-4479-9d22-2a133b933788" providerId="ADAL" clId="{0AE409D4-69D5-4027-8022-AE1C6E002A12}" dt="2020-12-03T16:47:22.134" v="4844" actId="20577"/>
        <pc:sldMkLst>
          <pc:docMk/>
          <pc:sldMk cId="1381346270" sldId="729"/>
        </pc:sldMkLst>
        <pc:spChg chg="add del mod">
          <ac:chgData name="Damien Lerminiaux" userId="a10d2050-0289-4479-9d22-2a133b933788" providerId="ADAL" clId="{0AE409D4-69D5-4027-8022-AE1C6E002A12}" dt="2020-12-03T11:09:37.452" v="2475" actId="478"/>
          <ac:spMkLst>
            <pc:docMk/>
            <pc:sldMk cId="1381346270" sldId="729"/>
            <ac:spMk id="4" creationId="{7D89EBB9-E1E4-4009-A9FF-28784E0259CB}"/>
          </ac:spMkLst>
        </pc:spChg>
        <pc:spChg chg="add mod">
          <ac:chgData name="Damien Lerminiaux" userId="a10d2050-0289-4479-9d22-2a133b933788" providerId="ADAL" clId="{0AE409D4-69D5-4027-8022-AE1C6E002A12}" dt="2020-12-03T11:19:43.366" v="2798" actId="1076"/>
          <ac:spMkLst>
            <pc:docMk/>
            <pc:sldMk cId="1381346270" sldId="729"/>
            <ac:spMk id="9" creationId="{679F63FF-7DFE-40FD-BF47-0BF44503DC11}"/>
          </ac:spMkLst>
        </pc:spChg>
        <pc:spChg chg="add mod">
          <ac:chgData name="Damien Lerminiaux" userId="a10d2050-0289-4479-9d22-2a133b933788" providerId="ADAL" clId="{0AE409D4-69D5-4027-8022-AE1C6E002A12}" dt="2020-12-03T16:47:22.134" v="4844" actId="20577"/>
          <ac:spMkLst>
            <pc:docMk/>
            <pc:sldMk cId="1381346270" sldId="729"/>
            <ac:spMk id="10" creationId="{A164CCCC-5045-4370-89C7-05A8E4E9E14D}"/>
          </ac:spMkLst>
        </pc:spChg>
        <pc:spChg chg="add mod">
          <ac:chgData name="Damien Lerminiaux" userId="a10d2050-0289-4479-9d22-2a133b933788" providerId="ADAL" clId="{0AE409D4-69D5-4027-8022-AE1C6E002A12}" dt="2020-12-03T11:19:43.366" v="2798" actId="1076"/>
          <ac:spMkLst>
            <pc:docMk/>
            <pc:sldMk cId="1381346270" sldId="729"/>
            <ac:spMk id="11" creationId="{3E0FF6E1-A0BF-44E7-B1B0-2D8DA0F17765}"/>
          </ac:spMkLst>
        </pc:spChg>
        <pc:spChg chg="add mod">
          <ac:chgData name="Damien Lerminiaux" userId="a10d2050-0289-4479-9d22-2a133b933788" providerId="ADAL" clId="{0AE409D4-69D5-4027-8022-AE1C6E002A12}" dt="2020-12-03T16:12:32.563" v="4491" actId="20577"/>
          <ac:spMkLst>
            <pc:docMk/>
            <pc:sldMk cId="1381346270" sldId="729"/>
            <ac:spMk id="12" creationId="{0D1ED883-B417-4303-889F-007187FEA81D}"/>
          </ac:spMkLst>
        </pc:spChg>
        <pc:spChg chg="add mod">
          <ac:chgData name="Damien Lerminiaux" userId="a10d2050-0289-4479-9d22-2a133b933788" providerId="ADAL" clId="{0AE409D4-69D5-4027-8022-AE1C6E002A12}" dt="2020-12-03T16:13:09.560" v="4497" actId="20577"/>
          <ac:spMkLst>
            <pc:docMk/>
            <pc:sldMk cId="1381346270" sldId="729"/>
            <ac:spMk id="15" creationId="{07F3F274-D1D3-4548-BAF6-FDEB5FE2B72B}"/>
          </ac:spMkLst>
        </pc:spChg>
        <pc:spChg chg="mod">
          <ac:chgData name="Damien Lerminiaux" userId="a10d2050-0289-4479-9d22-2a133b933788" providerId="ADAL" clId="{0AE409D4-69D5-4027-8022-AE1C6E002A12}" dt="2020-11-24T15:55:37.490" v="949" actId="20577"/>
          <ac:spMkLst>
            <pc:docMk/>
            <pc:sldMk cId="1381346270" sldId="729"/>
            <ac:spMk id="28" creationId="{C9E79822-E4AC-45DC-875F-02B4DA4F8A77}"/>
          </ac:spMkLst>
        </pc:spChg>
        <pc:picChg chg="add mod">
          <ac:chgData name="Damien Lerminiaux" userId="a10d2050-0289-4479-9d22-2a133b933788" providerId="ADAL" clId="{0AE409D4-69D5-4027-8022-AE1C6E002A12}" dt="2020-12-03T11:11:46.817" v="2495" actId="554"/>
          <ac:picMkLst>
            <pc:docMk/>
            <pc:sldMk cId="1381346270" sldId="729"/>
            <ac:picMk id="3" creationId="{66C0D969-3EAA-427E-AFDC-B8F105CF2AF2}"/>
          </ac:picMkLst>
        </pc:picChg>
        <pc:picChg chg="add mod modCrop">
          <ac:chgData name="Damien Lerminiaux" userId="a10d2050-0289-4479-9d22-2a133b933788" providerId="ADAL" clId="{0AE409D4-69D5-4027-8022-AE1C6E002A12}" dt="2020-12-03T11:19:43.366" v="2798" actId="1076"/>
          <ac:picMkLst>
            <pc:docMk/>
            <pc:sldMk cId="1381346270" sldId="729"/>
            <ac:picMk id="5" creationId="{660E94D9-361A-4134-9AA2-CB8449D17BFA}"/>
          </ac:picMkLst>
        </pc:picChg>
        <pc:picChg chg="add mod">
          <ac:chgData name="Damien Lerminiaux" userId="a10d2050-0289-4479-9d22-2a133b933788" providerId="ADAL" clId="{0AE409D4-69D5-4027-8022-AE1C6E002A12}" dt="2020-12-03T11:19:43.366" v="2798" actId="1076"/>
          <ac:picMkLst>
            <pc:docMk/>
            <pc:sldMk cId="1381346270" sldId="729"/>
            <ac:picMk id="7" creationId="{EFFAAD81-FD29-4093-98A4-89FA820C8E8D}"/>
          </ac:picMkLst>
        </pc:picChg>
        <pc:picChg chg="add mod">
          <ac:chgData name="Damien Lerminiaux" userId="a10d2050-0289-4479-9d22-2a133b933788" providerId="ADAL" clId="{0AE409D4-69D5-4027-8022-AE1C6E002A12}" dt="2020-12-03T11:19:43.366" v="2798" actId="1076"/>
          <ac:picMkLst>
            <pc:docMk/>
            <pc:sldMk cId="1381346270" sldId="729"/>
            <ac:picMk id="13" creationId="{FA79A5FB-8DD5-403D-80CB-737B02AAD7C7}"/>
          </ac:picMkLst>
        </pc:picChg>
      </pc:sldChg>
      <pc:sldChg chg="addSp delSp modSp mod">
        <pc:chgData name="Damien Lerminiaux" userId="a10d2050-0289-4479-9d22-2a133b933788" providerId="ADAL" clId="{0AE409D4-69D5-4027-8022-AE1C6E002A12}" dt="2020-12-03T11:32:35.281" v="3333" actId="14100"/>
        <pc:sldMkLst>
          <pc:docMk/>
          <pc:sldMk cId="2055355562" sldId="730"/>
        </pc:sldMkLst>
        <pc:spChg chg="add mod">
          <ac:chgData name="Damien Lerminiaux" userId="a10d2050-0289-4479-9d22-2a133b933788" providerId="ADAL" clId="{0AE409D4-69D5-4027-8022-AE1C6E002A12}" dt="2020-12-03T11:20:15.723" v="2901" actId="20577"/>
          <ac:spMkLst>
            <pc:docMk/>
            <pc:sldMk cId="2055355562" sldId="730"/>
            <ac:spMk id="3" creationId="{44541E25-37DC-4447-947C-BAACD61B9FDD}"/>
          </ac:spMkLst>
        </pc:spChg>
        <pc:spChg chg="add mod">
          <ac:chgData name="Damien Lerminiaux" userId="a10d2050-0289-4479-9d22-2a133b933788" providerId="ADAL" clId="{0AE409D4-69D5-4027-8022-AE1C6E002A12}" dt="2020-12-03T11:25:26.094" v="3202" actId="21"/>
          <ac:spMkLst>
            <pc:docMk/>
            <pc:sldMk cId="2055355562" sldId="730"/>
            <ac:spMk id="4" creationId="{EFEB8379-1F2F-4FBC-96A2-DCC47BCF118C}"/>
          </ac:spMkLst>
        </pc:spChg>
        <pc:spChg chg="add mod">
          <ac:chgData name="Damien Lerminiaux" userId="a10d2050-0289-4479-9d22-2a133b933788" providerId="ADAL" clId="{0AE409D4-69D5-4027-8022-AE1C6E002A12}" dt="2020-12-03T11:25:15.730" v="3201" actId="179"/>
          <ac:spMkLst>
            <pc:docMk/>
            <pc:sldMk cId="2055355562" sldId="730"/>
            <ac:spMk id="5" creationId="{797604B6-76FC-4ECB-B731-C6D101944C6B}"/>
          </ac:spMkLst>
        </pc:spChg>
        <pc:spChg chg="add del mod">
          <ac:chgData name="Damien Lerminiaux" userId="a10d2050-0289-4479-9d22-2a133b933788" providerId="ADAL" clId="{0AE409D4-69D5-4027-8022-AE1C6E002A12}" dt="2020-12-03T11:24:49.641" v="3197" actId="478"/>
          <ac:spMkLst>
            <pc:docMk/>
            <pc:sldMk cId="2055355562" sldId="730"/>
            <ac:spMk id="6" creationId="{DF810700-A701-4FED-A594-07D7B20748BD}"/>
          </ac:spMkLst>
        </pc:spChg>
        <pc:spChg chg="add mod">
          <ac:chgData name="Damien Lerminiaux" userId="a10d2050-0289-4479-9d22-2a133b933788" providerId="ADAL" clId="{0AE409D4-69D5-4027-8022-AE1C6E002A12}" dt="2020-12-03T11:28:30.081" v="3262" actId="20577"/>
          <ac:spMkLst>
            <pc:docMk/>
            <pc:sldMk cId="2055355562" sldId="730"/>
            <ac:spMk id="14" creationId="{5F26C417-2AAC-49BD-8D4E-71657A7F1B33}"/>
          </ac:spMkLst>
        </pc:spChg>
        <pc:spChg chg="add mod">
          <ac:chgData name="Damien Lerminiaux" userId="a10d2050-0289-4479-9d22-2a133b933788" providerId="ADAL" clId="{0AE409D4-69D5-4027-8022-AE1C6E002A12}" dt="2020-12-03T11:32:35.281" v="3333" actId="14100"/>
          <ac:spMkLst>
            <pc:docMk/>
            <pc:sldMk cId="2055355562" sldId="730"/>
            <ac:spMk id="21" creationId="{AEBBEAA9-FAF4-46D6-92BD-DA92A9E955BB}"/>
          </ac:spMkLst>
        </pc:spChg>
        <pc:spChg chg="mod">
          <ac:chgData name="Damien Lerminiaux" userId="a10d2050-0289-4479-9d22-2a133b933788" providerId="ADAL" clId="{0AE409D4-69D5-4027-8022-AE1C6E002A12}" dt="2020-11-24T15:55:51.441" v="953" actId="6549"/>
          <ac:spMkLst>
            <pc:docMk/>
            <pc:sldMk cId="2055355562" sldId="730"/>
            <ac:spMk id="28" creationId="{C9E79822-E4AC-45DC-875F-02B4DA4F8A77}"/>
          </ac:spMkLst>
        </pc:spChg>
        <pc:picChg chg="add mod">
          <ac:chgData name="Damien Lerminiaux" userId="a10d2050-0289-4479-9d22-2a133b933788" providerId="ADAL" clId="{0AE409D4-69D5-4027-8022-AE1C6E002A12}" dt="2020-12-03T11:28:02.577" v="3228" actId="14100"/>
          <ac:picMkLst>
            <pc:docMk/>
            <pc:sldMk cId="2055355562" sldId="730"/>
            <ac:picMk id="7" creationId="{8FC3A8B3-373B-468C-8778-6D2DC10BA663}"/>
          </ac:picMkLst>
        </pc:picChg>
        <pc:picChg chg="add mod">
          <ac:chgData name="Damien Lerminiaux" userId="a10d2050-0289-4479-9d22-2a133b933788" providerId="ADAL" clId="{0AE409D4-69D5-4027-8022-AE1C6E002A12}" dt="2020-12-03T11:28:04.569" v="3231" actId="1037"/>
          <ac:picMkLst>
            <pc:docMk/>
            <pc:sldMk cId="2055355562" sldId="730"/>
            <ac:picMk id="9" creationId="{C6892FA6-EC62-43B7-94DB-BFD8B38E7726}"/>
          </ac:picMkLst>
        </pc:picChg>
        <pc:picChg chg="add del mod">
          <ac:chgData name="Damien Lerminiaux" userId="a10d2050-0289-4479-9d22-2a133b933788" providerId="ADAL" clId="{0AE409D4-69D5-4027-8022-AE1C6E002A12}" dt="2020-12-03T11:26:06.858" v="3206" actId="478"/>
          <ac:picMkLst>
            <pc:docMk/>
            <pc:sldMk cId="2055355562" sldId="730"/>
            <ac:picMk id="11" creationId="{D04397A9-7E68-454C-801E-16BA9A4DF726}"/>
          </ac:picMkLst>
        </pc:picChg>
        <pc:picChg chg="add del mod">
          <ac:chgData name="Damien Lerminiaux" userId="a10d2050-0289-4479-9d22-2a133b933788" providerId="ADAL" clId="{0AE409D4-69D5-4027-8022-AE1C6E002A12}" dt="2020-12-03T11:24:49.641" v="3197" actId="478"/>
          <ac:picMkLst>
            <pc:docMk/>
            <pc:sldMk cId="2055355562" sldId="730"/>
            <ac:picMk id="13" creationId="{05C5D9B9-76F0-4C1B-B690-34F78141A700}"/>
          </ac:picMkLst>
        </pc:picChg>
        <pc:picChg chg="add mod">
          <ac:chgData name="Damien Lerminiaux" userId="a10d2050-0289-4479-9d22-2a133b933788" providerId="ADAL" clId="{0AE409D4-69D5-4027-8022-AE1C6E002A12}" dt="2020-12-03T11:28:05.721" v="3237" actId="1037"/>
          <ac:picMkLst>
            <pc:docMk/>
            <pc:sldMk cId="2055355562" sldId="730"/>
            <ac:picMk id="15" creationId="{83470DB1-D108-4133-B2EB-A98DA258ED9C}"/>
          </ac:picMkLst>
        </pc:picChg>
        <pc:picChg chg="add mod">
          <ac:chgData name="Damien Lerminiaux" userId="a10d2050-0289-4479-9d22-2a133b933788" providerId="ADAL" clId="{0AE409D4-69D5-4027-8022-AE1C6E002A12}" dt="2020-12-03T11:27:09.504" v="3224" actId="14100"/>
          <ac:picMkLst>
            <pc:docMk/>
            <pc:sldMk cId="2055355562" sldId="730"/>
            <ac:picMk id="17" creationId="{227E4628-5698-473D-9F30-3A1A894FA289}"/>
          </ac:picMkLst>
        </pc:picChg>
        <pc:picChg chg="add mod">
          <ac:chgData name="Damien Lerminiaux" userId="a10d2050-0289-4479-9d22-2a133b933788" providerId="ADAL" clId="{0AE409D4-69D5-4027-8022-AE1C6E002A12}" dt="2020-12-03T11:28:12.109" v="3261" actId="1036"/>
          <ac:picMkLst>
            <pc:docMk/>
            <pc:sldMk cId="2055355562" sldId="730"/>
            <ac:picMk id="19" creationId="{29409FF0-CE02-47AA-946F-322D16592E4E}"/>
          </ac:picMkLst>
        </pc:picChg>
      </pc:sldChg>
      <pc:sldChg chg="addSp delSp modSp mod">
        <pc:chgData name="Damien Lerminiaux" userId="a10d2050-0289-4479-9d22-2a133b933788" providerId="ADAL" clId="{0AE409D4-69D5-4027-8022-AE1C6E002A12}" dt="2020-12-03T16:15:34.392" v="4500" actId="313"/>
        <pc:sldMkLst>
          <pc:docMk/>
          <pc:sldMk cId="2472125161" sldId="731"/>
        </pc:sldMkLst>
        <pc:spChg chg="add mod">
          <ac:chgData name="Damien Lerminiaux" userId="a10d2050-0289-4479-9d22-2a133b933788" providerId="ADAL" clId="{0AE409D4-69D5-4027-8022-AE1C6E002A12}" dt="2020-12-03T16:15:34.392" v="4500" actId="313"/>
          <ac:spMkLst>
            <pc:docMk/>
            <pc:sldMk cId="2472125161" sldId="731"/>
            <ac:spMk id="8" creationId="{F52F59C2-D4D5-429C-A249-E313641E3939}"/>
          </ac:spMkLst>
        </pc:spChg>
        <pc:spChg chg="add mod">
          <ac:chgData name="Damien Lerminiaux" userId="a10d2050-0289-4479-9d22-2a133b933788" providerId="ADAL" clId="{0AE409D4-69D5-4027-8022-AE1C6E002A12}" dt="2020-12-03T11:37:22.273" v="3664" actId="20577"/>
          <ac:spMkLst>
            <pc:docMk/>
            <pc:sldMk cId="2472125161" sldId="731"/>
            <ac:spMk id="10" creationId="{F81AFD23-49F4-49EF-9271-13ADFFD0DEDD}"/>
          </ac:spMkLst>
        </pc:spChg>
        <pc:spChg chg="add mod">
          <ac:chgData name="Damien Lerminiaux" userId="a10d2050-0289-4479-9d22-2a133b933788" providerId="ADAL" clId="{0AE409D4-69D5-4027-8022-AE1C6E002A12}" dt="2020-12-03T11:38:09.066" v="3757" actId="20577"/>
          <ac:spMkLst>
            <pc:docMk/>
            <pc:sldMk cId="2472125161" sldId="731"/>
            <ac:spMk id="12" creationId="{1B6B7CFD-9BE1-4B29-85BC-7DB94F3601E9}"/>
          </ac:spMkLst>
        </pc:spChg>
        <pc:spChg chg="add mod">
          <ac:chgData name="Damien Lerminiaux" userId="a10d2050-0289-4479-9d22-2a133b933788" providerId="ADAL" clId="{0AE409D4-69D5-4027-8022-AE1C6E002A12}" dt="2020-12-03T11:37:54.891" v="3736" actId="20577"/>
          <ac:spMkLst>
            <pc:docMk/>
            <pc:sldMk cId="2472125161" sldId="731"/>
            <ac:spMk id="13" creationId="{8ADB6D33-3D70-4E20-9AD6-7060B55201C6}"/>
          </ac:spMkLst>
        </pc:spChg>
        <pc:spChg chg="add del mod">
          <ac:chgData name="Damien Lerminiaux" userId="a10d2050-0289-4479-9d22-2a133b933788" providerId="ADAL" clId="{0AE409D4-69D5-4027-8022-AE1C6E002A12}" dt="2020-12-03T11:39:19.671" v="3823" actId="478"/>
          <ac:spMkLst>
            <pc:docMk/>
            <pc:sldMk cId="2472125161" sldId="731"/>
            <ac:spMk id="14" creationId="{124F827E-B1D1-4848-A93D-685ECB4E32D7}"/>
          </ac:spMkLst>
        </pc:spChg>
        <pc:spChg chg="mod">
          <ac:chgData name="Damien Lerminiaux" userId="a10d2050-0289-4479-9d22-2a133b933788" providerId="ADAL" clId="{0AE409D4-69D5-4027-8022-AE1C6E002A12}" dt="2020-11-24T15:56:10.016" v="961" actId="20577"/>
          <ac:spMkLst>
            <pc:docMk/>
            <pc:sldMk cId="2472125161" sldId="731"/>
            <ac:spMk id="28" creationId="{C9E79822-E4AC-45DC-875F-02B4DA4F8A77}"/>
          </ac:spMkLst>
        </pc:spChg>
        <pc:picChg chg="add mod">
          <ac:chgData name="Damien Lerminiaux" userId="a10d2050-0289-4479-9d22-2a133b933788" providerId="ADAL" clId="{0AE409D4-69D5-4027-8022-AE1C6E002A12}" dt="2020-12-03T11:36:02.766" v="3411" actId="1076"/>
          <ac:picMkLst>
            <pc:docMk/>
            <pc:sldMk cId="2472125161" sldId="731"/>
            <ac:picMk id="3" creationId="{A64D2FA4-AC3C-4D4C-9D4C-E6D8AAEC3DEE}"/>
          </ac:picMkLst>
        </pc:picChg>
        <pc:picChg chg="add mod">
          <ac:chgData name="Damien Lerminiaux" userId="a10d2050-0289-4479-9d22-2a133b933788" providerId="ADAL" clId="{0AE409D4-69D5-4027-8022-AE1C6E002A12}" dt="2020-12-03T11:38:24.095" v="3762" actId="1076"/>
          <ac:picMkLst>
            <pc:docMk/>
            <pc:sldMk cId="2472125161" sldId="731"/>
            <ac:picMk id="5" creationId="{135545D1-67CA-4C0F-89A7-B42F5581E19B}"/>
          </ac:picMkLst>
        </pc:picChg>
        <pc:picChg chg="add mod">
          <ac:chgData name="Damien Lerminiaux" userId="a10d2050-0289-4479-9d22-2a133b933788" providerId="ADAL" clId="{0AE409D4-69D5-4027-8022-AE1C6E002A12}" dt="2020-12-03T11:38:25.607" v="3763" actId="1076"/>
          <ac:picMkLst>
            <pc:docMk/>
            <pc:sldMk cId="2472125161" sldId="731"/>
            <ac:picMk id="7" creationId="{B01D8169-0C2A-4D58-9699-6248E7A1CF0D}"/>
          </ac:picMkLst>
        </pc:picChg>
        <pc:picChg chg="add mod">
          <ac:chgData name="Damien Lerminiaux" userId="a10d2050-0289-4479-9d22-2a133b933788" providerId="ADAL" clId="{0AE409D4-69D5-4027-8022-AE1C6E002A12}" dt="2020-12-03T11:38:27.335" v="3764" actId="1076"/>
          <ac:picMkLst>
            <pc:docMk/>
            <pc:sldMk cId="2472125161" sldId="731"/>
            <ac:picMk id="9" creationId="{D3166AE5-EA15-4048-8C6F-C797F94E6408}"/>
          </ac:picMkLst>
        </pc:picChg>
        <pc:picChg chg="add del mod">
          <ac:chgData name="Damien Lerminiaux" userId="a10d2050-0289-4479-9d22-2a133b933788" providerId="ADAL" clId="{0AE409D4-69D5-4027-8022-AE1C6E002A12}" dt="2020-12-03T11:39:19.671" v="3823" actId="478"/>
          <ac:picMkLst>
            <pc:docMk/>
            <pc:sldMk cId="2472125161" sldId="731"/>
            <ac:picMk id="11" creationId="{1D726CA1-BFB8-4BF7-9B78-5EB2D0E202D1}"/>
          </ac:picMkLst>
        </pc:picChg>
      </pc:sldChg>
      <pc:sldChg chg="addSp delSp modSp add mod">
        <pc:chgData name="Damien Lerminiaux" userId="a10d2050-0289-4479-9d22-2a133b933788" providerId="ADAL" clId="{0AE409D4-69D5-4027-8022-AE1C6E002A12}" dt="2020-12-03T16:15:14.145" v="4499" actId="20577"/>
        <pc:sldMkLst>
          <pc:docMk/>
          <pc:sldMk cId="3773214310" sldId="732"/>
        </pc:sldMkLst>
        <pc:spChg chg="mod">
          <ac:chgData name="Damien Lerminiaux" userId="a10d2050-0289-4479-9d22-2a133b933788" providerId="ADAL" clId="{0AE409D4-69D5-4027-8022-AE1C6E002A12}" dt="2020-12-03T16:15:09.384" v="4498" actId="20577"/>
          <ac:spMkLst>
            <pc:docMk/>
            <pc:sldMk cId="3773214310" sldId="732"/>
            <ac:spMk id="3" creationId="{44541E25-37DC-4447-947C-BAACD61B9FDD}"/>
          </ac:spMkLst>
        </pc:spChg>
        <pc:spChg chg="mod">
          <ac:chgData name="Damien Lerminiaux" userId="a10d2050-0289-4479-9d22-2a133b933788" providerId="ADAL" clId="{0AE409D4-69D5-4027-8022-AE1C6E002A12}" dt="2020-12-03T16:15:14.145" v="4499" actId="20577"/>
          <ac:spMkLst>
            <pc:docMk/>
            <pc:sldMk cId="3773214310" sldId="732"/>
            <ac:spMk id="4" creationId="{EFEB8379-1F2F-4FBC-96A2-DCC47BCF118C}"/>
          </ac:spMkLst>
        </pc:spChg>
        <pc:spChg chg="mod">
          <ac:chgData name="Damien Lerminiaux" userId="a10d2050-0289-4479-9d22-2a133b933788" providerId="ADAL" clId="{0AE409D4-69D5-4027-8022-AE1C6E002A12}" dt="2020-12-03T11:40:13.312" v="3836" actId="14100"/>
          <ac:spMkLst>
            <pc:docMk/>
            <pc:sldMk cId="3773214310" sldId="732"/>
            <ac:spMk id="5" creationId="{797604B6-76FC-4ECB-B731-C6D101944C6B}"/>
          </ac:spMkLst>
        </pc:spChg>
        <pc:spChg chg="del">
          <ac:chgData name="Damien Lerminiaux" userId="a10d2050-0289-4479-9d22-2a133b933788" providerId="ADAL" clId="{0AE409D4-69D5-4027-8022-AE1C6E002A12}" dt="2020-12-03T11:31:23.778" v="3313" actId="478"/>
          <ac:spMkLst>
            <pc:docMk/>
            <pc:sldMk cId="3773214310" sldId="732"/>
            <ac:spMk id="6" creationId="{DF810700-A701-4FED-A594-07D7B20748BD}"/>
          </ac:spMkLst>
        </pc:spChg>
        <pc:spChg chg="add mod">
          <ac:chgData name="Damien Lerminiaux" userId="a10d2050-0289-4479-9d22-2a133b933788" providerId="ADAL" clId="{0AE409D4-69D5-4027-8022-AE1C6E002A12}" dt="2020-12-03T11:35:35.242" v="3404" actId="1038"/>
          <ac:spMkLst>
            <pc:docMk/>
            <pc:sldMk cId="3773214310" sldId="732"/>
            <ac:spMk id="14" creationId="{276D36A8-FD93-4683-AA99-F3A125157F54}"/>
          </ac:spMkLst>
        </pc:spChg>
        <pc:picChg chg="mod">
          <ac:chgData name="Damien Lerminiaux" userId="a10d2050-0289-4479-9d22-2a133b933788" providerId="ADAL" clId="{0AE409D4-69D5-4027-8022-AE1C6E002A12}" dt="2020-12-03T11:35:35.242" v="3404" actId="1038"/>
          <ac:picMkLst>
            <pc:docMk/>
            <pc:sldMk cId="3773214310" sldId="732"/>
            <ac:picMk id="7" creationId="{8FC3A8B3-373B-468C-8778-6D2DC10BA663}"/>
          </ac:picMkLst>
        </pc:picChg>
        <pc:picChg chg="add mod">
          <ac:chgData name="Damien Lerminiaux" userId="a10d2050-0289-4479-9d22-2a133b933788" providerId="ADAL" clId="{0AE409D4-69D5-4027-8022-AE1C6E002A12}" dt="2020-12-03T11:33:51.687" v="3340" actId="14100"/>
          <ac:picMkLst>
            <pc:docMk/>
            <pc:sldMk cId="3773214310" sldId="732"/>
            <ac:picMk id="8" creationId="{A7D26EE6-6C68-4C0F-BC34-986C61B86587}"/>
          </ac:picMkLst>
        </pc:picChg>
        <pc:picChg chg="del">
          <ac:chgData name="Damien Lerminiaux" userId="a10d2050-0289-4479-9d22-2a133b933788" providerId="ADAL" clId="{0AE409D4-69D5-4027-8022-AE1C6E002A12}" dt="2020-12-03T11:30:24.090" v="3304" actId="478"/>
          <ac:picMkLst>
            <pc:docMk/>
            <pc:sldMk cId="3773214310" sldId="732"/>
            <ac:picMk id="9" creationId="{C6892FA6-EC62-43B7-94DB-BFD8B38E7726}"/>
          </ac:picMkLst>
        </pc:picChg>
        <pc:picChg chg="del">
          <ac:chgData name="Damien Lerminiaux" userId="a10d2050-0289-4479-9d22-2a133b933788" providerId="ADAL" clId="{0AE409D4-69D5-4027-8022-AE1C6E002A12}" dt="2020-12-03T11:30:31.243" v="3307" actId="478"/>
          <ac:picMkLst>
            <pc:docMk/>
            <pc:sldMk cId="3773214310" sldId="732"/>
            <ac:picMk id="11" creationId="{D04397A9-7E68-454C-801E-16BA9A4DF726}"/>
          </ac:picMkLst>
        </pc:picChg>
        <pc:picChg chg="add mod">
          <ac:chgData name="Damien Lerminiaux" userId="a10d2050-0289-4479-9d22-2a133b933788" providerId="ADAL" clId="{0AE409D4-69D5-4027-8022-AE1C6E002A12}" dt="2020-12-03T11:33:38.777" v="3339" actId="1076"/>
          <ac:picMkLst>
            <pc:docMk/>
            <pc:sldMk cId="3773214310" sldId="732"/>
            <ac:picMk id="12" creationId="{73DC2C42-052B-4770-B9AA-139A35171A71}"/>
          </ac:picMkLst>
        </pc:picChg>
        <pc:picChg chg="del">
          <ac:chgData name="Damien Lerminiaux" userId="a10d2050-0289-4479-9d22-2a133b933788" providerId="ADAL" clId="{0AE409D4-69D5-4027-8022-AE1C6E002A12}" dt="2020-12-03T11:31:27.305" v="3314" actId="478"/>
          <ac:picMkLst>
            <pc:docMk/>
            <pc:sldMk cId="3773214310" sldId="732"/>
            <ac:picMk id="13" creationId="{05C5D9B9-76F0-4C1B-B690-34F78141A700}"/>
          </ac:picMkLst>
        </pc:picChg>
      </pc:sldChg>
      <pc:sldChg chg="addSp delSp modSp add mod">
        <pc:chgData name="Damien Lerminiaux" userId="a10d2050-0289-4479-9d22-2a133b933788" providerId="ADAL" clId="{0AE409D4-69D5-4027-8022-AE1C6E002A12}" dt="2020-12-03T16:23:30.067" v="4711" actId="20577"/>
        <pc:sldMkLst>
          <pc:docMk/>
          <pc:sldMk cId="3450989315" sldId="733"/>
        </pc:sldMkLst>
        <pc:spChg chg="del">
          <ac:chgData name="Damien Lerminiaux" userId="a10d2050-0289-4479-9d22-2a133b933788" providerId="ADAL" clId="{0AE409D4-69D5-4027-8022-AE1C6E002A12}" dt="2020-12-03T11:39:36.465" v="3826" actId="478"/>
          <ac:spMkLst>
            <pc:docMk/>
            <pc:sldMk cId="3450989315" sldId="733"/>
            <ac:spMk id="8" creationId="{F52F59C2-D4D5-429C-A249-E313641E3939}"/>
          </ac:spMkLst>
        </pc:spChg>
        <pc:spChg chg="del">
          <ac:chgData name="Damien Lerminiaux" userId="a10d2050-0289-4479-9d22-2a133b933788" providerId="ADAL" clId="{0AE409D4-69D5-4027-8022-AE1C6E002A12}" dt="2020-12-03T11:39:36.465" v="3826" actId="478"/>
          <ac:spMkLst>
            <pc:docMk/>
            <pc:sldMk cId="3450989315" sldId="733"/>
            <ac:spMk id="10" creationId="{F81AFD23-49F4-49EF-9271-13ADFFD0DEDD}"/>
          </ac:spMkLst>
        </pc:spChg>
        <pc:spChg chg="del">
          <ac:chgData name="Damien Lerminiaux" userId="a10d2050-0289-4479-9d22-2a133b933788" providerId="ADAL" clId="{0AE409D4-69D5-4027-8022-AE1C6E002A12}" dt="2020-12-03T11:39:36.465" v="3826" actId="478"/>
          <ac:spMkLst>
            <pc:docMk/>
            <pc:sldMk cId="3450989315" sldId="733"/>
            <ac:spMk id="12" creationId="{1B6B7CFD-9BE1-4B29-85BC-7DB94F3601E9}"/>
          </ac:spMkLst>
        </pc:spChg>
        <pc:spChg chg="del">
          <ac:chgData name="Damien Lerminiaux" userId="a10d2050-0289-4479-9d22-2a133b933788" providerId="ADAL" clId="{0AE409D4-69D5-4027-8022-AE1C6E002A12}" dt="2020-12-03T11:39:36.465" v="3826" actId="478"/>
          <ac:spMkLst>
            <pc:docMk/>
            <pc:sldMk cId="3450989315" sldId="733"/>
            <ac:spMk id="13" creationId="{8ADB6D33-3D70-4E20-9AD6-7060B55201C6}"/>
          </ac:spMkLst>
        </pc:spChg>
        <pc:spChg chg="del">
          <ac:chgData name="Damien Lerminiaux" userId="a10d2050-0289-4479-9d22-2a133b933788" providerId="ADAL" clId="{0AE409D4-69D5-4027-8022-AE1C6E002A12}" dt="2020-12-03T11:39:46.685" v="3829" actId="478"/>
          <ac:spMkLst>
            <pc:docMk/>
            <pc:sldMk cId="3450989315" sldId="733"/>
            <ac:spMk id="14" creationId="{124F827E-B1D1-4848-A93D-685ECB4E32D7}"/>
          </ac:spMkLst>
        </pc:spChg>
        <pc:spChg chg="add mod">
          <ac:chgData name="Damien Lerminiaux" userId="a10d2050-0289-4479-9d22-2a133b933788" providerId="ADAL" clId="{0AE409D4-69D5-4027-8022-AE1C6E002A12}" dt="2020-12-03T16:16:15.167" v="4501" actId="20577"/>
          <ac:spMkLst>
            <pc:docMk/>
            <pc:sldMk cId="3450989315" sldId="733"/>
            <ac:spMk id="15" creationId="{A73158B7-B5B0-4BAD-ABC4-D9F6CEFE73E6}"/>
          </ac:spMkLst>
        </pc:spChg>
        <pc:spChg chg="add mod">
          <ac:chgData name="Damien Lerminiaux" userId="a10d2050-0289-4479-9d22-2a133b933788" providerId="ADAL" clId="{0AE409D4-69D5-4027-8022-AE1C6E002A12}" dt="2020-12-03T11:42:45.068" v="3975" actId="20577"/>
          <ac:spMkLst>
            <pc:docMk/>
            <pc:sldMk cId="3450989315" sldId="733"/>
            <ac:spMk id="16" creationId="{C4E7F2DD-A83C-45BD-8118-F535C278C02F}"/>
          </ac:spMkLst>
        </pc:spChg>
        <pc:spChg chg="add mod">
          <ac:chgData name="Damien Lerminiaux" userId="a10d2050-0289-4479-9d22-2a133b933788" providerId="ADAL" clId="{0AE409D4-69D5-4027-8022-AE1C6E002A12}" dt="2020-12-03T11:43:10.537" v="4017" actId="20577"/>
          <ac:spMkLst>
            <pc:docMk/>
            <pc:sldMk cId="3450989315" sldId="733"/>
            <ac:spMk id="17" creationId="{D0246768-4DCF-45A5-9E25-E2CD91F5460C}"/>
          </ac:spMkLst>
        </pc:spChg>
        <pc:spChg chg="add mod">
          <ac:chgData name="Damien Lerminiaux" userId="a10d2050-0289-4479-9d22-2a133b933788" providerId="ADAL" clId="{0AE409D4-69D5-4027-8022-AE1C6E002A12}" dt="2020-12-03T16:23:30.067" v="4711" actId="20577"/>
          <ac:spMkLst>
            <pc:docMk/>
            <pc:sldMk cId="3450989315" sldId="733"/>
            <ac:spMk id="20" creationId="{7F96420E-F05E-4D85-BD2C-91DDB64D719B}"/>
          </ac:spMkLst>
        </pc:spChg>
        <pc:picChg chg="del mod">
          <ac:chgData name="Damien Lerminiaux" userId="a10d2050-0289-4479-9d22-2a133b933788" providerId="ADAL" clId="{0AE409D4-69D5-4027-8022-AE1C6E002A12}" dt="2020-12-03T11:39:23.487" v="3825" actId="478"/>
          <ac:picMkLst>
            <pc:docMk/>
            <pc:sldMk cId="3450989315" sldId="733"/>
            <ac:picMk id="3" creationId="{A64D2FA4-AC3C-4D4C-9D4C-E6D8AAEC3DEE}"/>
          </ac:picMkLst>
        </pc:picChg>
        <pc:picChg chg="add mod">
          <ac:chgData name="Damien Lerminiaux" userId="a10d2050-0289-4479-9d22-2a133b933788" providerId="ADAL" clId="{0AE409D4-69D5-4027-8022-AE1C6E002A12}" dt="2020-12-03T11:41:56.162" v="3842" actId="1076"/>
          <ac:picMkLst>
            <pc:docMk/>
            <pc:sldMk cId="3450989315" sldId="733"/>
            <ac:picMk id="4" creationId="{9050F272-B7FD-4196-B58C-C4586A4D806E}"/>
          </ac:picMkLst>
        </pc:picChg>
        <pc:picChg chg="del mod">
          <ac:chgData name="Damien Lerminiaux" userId="a10d2050-0289-4479-9d22-2a133b933788" providerId="ADAL" clId="{0AE409D4-69D5-4027-8022-AE1C6E002A12}" dt="2020-12-03T11:39:23.487" v="3825" actId="478"/>
          <ac:picMkLst>
            <pc:docMk/>
            <pc:sldMk cId="3450989315" sldId="733"/>
            <ac:picMk id="5" creationId="{135545D1-67CA-4C0F-89A7-B42F5581E19B}"/>
          </ac:picMkLst>
        </pc:picChg>
        <pc:picChg chg="del mod">
          <ac:chgData name="Damien Lerminiaux" userId="a10d2050-0289-4479-9d22-2a133b933788" providerId="ADAL" clId="{0AE409D4-69D5-4027-8022-AE1C6E002A12}" dt="2020-12-03T11:39:23.487" v="3825" actId="478"/>
          <ac:picMkLst>
            <pc:docMk/>
            <pc:sldMk cId="3450989315" sldId="733"/>
            <ac:picMk id="7" creationId="{B01D8169-0C2A-4D58-9699-6248E7A1CF0D}"/>
          </ac:picMkLst>
        </pc:picChg>
        <pc:picChg chg="del">
          <ac:chgData name="Damien Lerminiaux" userId="a10d2050-0289-4479-9d22-2a133b933788" providerId="ADAL" clId="{0AE409D4-69D5-4027-8022-AE1C6E002A12}" dt="2020-12-03T11:39:23.487" v="3825" actId="478"/>
          <ac:picMkLst>
            <pc:docMk/>
            <pc:sldMk cId="3450989315" sldId="733"/>
            <ac:picMk id="9" creationId="{D3166AE5-EA15-4048-8C6F-C797F94E6408}"/>
          </ac:picMkLst>
        </pc:picChg>
        <pc:picChg chg="mod">
          <ac:chgData name="Damien Lerminiaux" userId="a10d2050-0289-4479-9d22-2a133b933788" providerId="ADAL" clId="{0AE409D4-69D5-4027-8022-AE1C6E002A12}" dt="2020-12-03T11:40:30.319" v="3839" actId="1076"/>
          <ac:picMkLst>
            <pc:docMk/>
            <pc:sldMk cId="3450989315" sldId="733"/>
            <ac:picMk id="11" creationId="{1D726CA1-BFB8-4BF7-9B78-5EB2D0E202D1}"/>
          </ac:picMkLst>
        </pc:picChg>
        <pc:picChg chg="add mod">
          <ac:chgData name="Damien Lerminiaux" userId="a10d2050-0289-4479-9d22-2a133b933788" providerId="ADAL" clId="{0AE409D4-69D5-4027-8022-AE1C6E002A12}" dt="2020-12-03T11:43:35.431" v="4020" actId="14100"/>
          <ac:picMkLst>
            <pc:docMk/>
            <pc:sldMk cId="3450989315" sldId="733"/>
            <ac:picMk id="18" creationId="{DE84038B-564A-41C4-9A23-BEE50E53F060}"/>
          </ac:picMkLst>
        </pc:picChg>
      </pc:sldChg>
    </pc:docChg>
  </pc:docChgLst>
  <pc:docChgLst>
    <pc:chgData name="Mauro Locarnini" userId="e51ede5d-0735-4c1c-92ac-55c09c0aa79c" providerId="ADAL" clId="{AEEA77AA-489E-4AE0-88DE-A1CCAAB8DD52}"/>
    <pc:docChg chg="addSld modSld">
      <pc:chgData name="Mauro Locarnini" userId="e51ede5d-0735-4c1c-92ac-55c09c0aa79c" providerId="ADAL" clId="{AEEA77AA-489E-4AE0-88DE-A1CCAAB8DD52}" dt="2020-12-18T12:10:50.856" v="50" actId="1076"/>
      <pc:docMkLst>
        <pc:docMk/>
      </pc:docMkLst>
      <pc:sldChg chg="addSp modSp new mod">
        <pc:chgData name="Mauro Locarnini" userId="e51ede5d-0735-4c1c-92ac-55c09c0aa79c" providerId="ADAL" clId="{AEEA77AA-489E-4AE0-88DE-A1CCAAB8DD52}" dt="2020-12-18T12:10:50.856" v="50" actId="1076"/>
        <pc:sldMkLst>
          <pc:docMk/>
          <pc:sldMk cId="2081745525" sldId="734"/>
        </pc:sldMkLst>
        <pc:spChg chg="add mod">
          <ac:chgData name="Mauro Locarnini" userId="e51ede5d-0735-4c1c-92ac-55c09c0aa79c" providerId="ADAL" clId="{AEEA77AA-489E-4AE0-88DE-A1CCAAB8DD52}" dt="2020-12-18T12:10:50.856" v="50" actId="1076"/>
          <ac:spMkLst>
            <pc:docMk/>
            <pc:sldMk cId="2081745525" sldId="734"/>
            <ac:spMk id="5" creationId="{89B416C0-2A7B-49F0-8B61-2E798F3B2800}"/>
          </ac:spMkLst>
        </pc:spChg>
        <pc:picChg chg="add">
          <ac:chgData name="Mauro Locarnini" userId="e51ede5d-0735-4c1c-92ac-55c09c0aa79c" providerId="ADAL" clId="{AEEA77AA-489E-4AE0-88DE-A1CCAAB8DD52}" dt="2020-12-18T12:10:04.133" v="1" actId="22"/>
          <ac:picMkLst>
            <pc:docMk/>
            <pc:sldMk cId="2081745525" sldId="734"/>
            <ac:picMk id="4" creationId="{2C1DEBA7-BD5A-473E-8D3B-86152C2D3140}"/>
          </ac:picMkLst>
        </pc:picChg>
      </pc:sldChg>
    </pc:docChg>
  </pc:docChgLst>
  <pc:docChgLst>
    <pc:chgData name="Mauro Locarnini" userId="S::mlocarnini@axway.com::e51ede5d-0735-4c1c-92ac-55c09c0aa79c" providerId="AD" clId="Web-{85848C4D-81AE-41CA-8730-CF77EAEC25C4}"/>
    <pc:docChg chg="modSld">
      <pc:chgData name="Mauro Locarnini" userId="S::mlocarnini@axway.com::e51ede5d-0735-4c1c-92ac-55c09c0aa79c" providerId="AD" clId="Web-{85848C4D-81AE-41CA-8730-CF77EAEC25C4}" dt="2020-12-09T15:42:49.060" v="0" actId="1076"/>
      <pc:docMkLst>
        <pc:docMk/>
      </pc:docMkLst>
      <pc:sldChg chg="modSp">
        <pc:chgData name="Mauro Locarnini" userId="S::mlocarnini@axway.com::e51ede5d-0735-4c1c-92ac-55c09c0aa79c" providerId="AD" clId="Web-{85848C4D-81AE-41CA-8730-CF77EAEC25C4}" dt="2020-12-09T15:42:49.060" v="0" actId="1076"/>
        <pc:sldMkLst>
          <pc:docMk/>
          <pc:sldMk cId="2768985080" sldId="716"/>
        </pc:sldMkLst>
        <pc:spChg chg="mod">
          <ac:chgData name="Mauro Locarnini" userId="S::mlocarnini@axway.com::e51ede5d-0735-4c1c-92ac-55c09c0aa79c" providerId="AD" clId="Web-{85848C4D-81AE-41CA-8730-CF77EAEC25C4}" dt="2020-12-09T15:42:49.060" v="0" actId="1076"/>
          <ac:spMkLst>
            <pc:docMk/>
            <pc:sldMk cId="2768985080" sldId="716"/>
            <ac:spMk id="6" creationId="{874E9A60-DDA1-4F8D-88E8-5FAC329E9827}"/>
          </ac:spMkLst>
        </pc:spChg>
      </pc:sldChg>
    </pc:docChg>
  </pc:docChgLst>
  <pc:docChgLst>
    <pc:chgData name="Mauro Locarnini" userId="S::mlocarnini@axway.com::e51ede5d-0735-4c1c-92ac-55c09c0aa79c" providerId="AD" clId="Web-{C31EB88D-F83E-49D3-833D-B6C02A277E5B}"/>
    <pc:docChg chg="modSld">
      <pc:chgData name="Mauro Locarnini" userId="S::mlocarnini@axway.com::e51ede5d-0735-4c1c-92ac-55c09c0aa79c" providerId="AD" clId="Web-{C31EB88D-F83E-49D3-833D-B6C02A277E5B}" dt="2020-12-16T15:47:14.115" v="1"/>
      <pc:docMkLst>
        <pc:docMk/>
      </pc:docMkLst>
      <pc:sldChg chg="modSp">
        <pc:chgData name="Mauro Locarnini" userId="S::mlocarnini@axway.com::e51ede5d-0735-4c1c-92ac-55c09c0aa79c" providerId="AD" clId="Web-{C31EB88D-F83E-49D3-833D-B6C02A277E5B}" dt="2020-12-16T15:47:14.115" v="1"/>
        <pc:sldMkLst>
          <pc:docMk/>
          <pc:sldMk cId="2768985080" sldId="716"/>
        </pc:sldMkLst>
        <pc:graphicFrameChg chg="mod modGraphic">
          <ac:chgData name="Mauro Locarnini" userId="S::mlocarnini@axway.com::e51ede5d-0735-4c1c-92ac-55c09c0aa79c" providerId="AD" clId="Web-{C31EB88D-F83E-49D3-833D-B6C02A277E5B}" dt="2020-12-16T15:47:14.115" v="1"/>
          <ac:graphicFrameMkLst>
            <pc:docMk/>
            <pc:sldMk cId="2768985080" sldId="716"/>
            <ac:graphicFrameMk id="2" creationId="{7A10019E-94B9-473F-9119-A7986F2167EA}"/>
          </ac:graphicFrameMkLst>
        </pc:graphicFrameChg>
      </pc:sldChg>
    </pc:docChg>
  </pc:docChgLst>
  <pc:docChgLst>
    <pc:chgData name="Mauro Locarnini" userId="S::mlocarnini@axway.com::e51ede5d-0735-4c1c-92ac-55c09c0aa79c" providerId="AD" clId="Web-{A71F550B-A493-4F7C-BB87-B8AFDD1B77DD}"/>
    <pc:docChg chg="modSld">
      <pc:chgData name="Mauro Locarnini" userId="S::mlocarnini@axway.com::e51ede5d-0735-4c1c-92ac-55c09c0aa79c" providerId="AD" clId="Web-{A71F550B-A493-4F7C-BB87-B8AFDD1B77DD}" dt="2020-11-24T16:22:24.853" v="3" actId="20577"/>
      <pc:docMkLst>
        <pc:docMk/>
      </pc:docMkLst>
      <pc:sldChg chg="modSp">
        <pc:chgData name="Mauro Locarnini" userId="S::mlocarnini@axway.com::e51ede5d-0735-4c1c-92ac-55c09c0aa79c" providerId="AD" clId="Web-{A71F550B-A493-4F7C-BB87-B8AFDD1B77DD}" dt="2020-11-24T16:22:24.853" v="2" actId="20577"/>
        <pc:sldMkLst>
          <pc:docMk/>
          <pc:sldMk cId="3680272542" sldId="725"/>
        </pc:sldMkLst>
        <pc:spChg chg="mod">
          <ac:chgData name="Mauro Locarnini" userId="S::mlocarnini@axway.com::e51ede5d-0735-4c1c-92ac-55c09c0aa79c" providerId="AD" clId="Web-{A71F550B-A493-4F7C-BB87-B8AFDD1B77DD}" dt="2020-11-24T16:22:24.853" v="2" actId="20577"/>
          <ac:spMkLst>
            <pc:docMk/>
            <pc:sldMk cId="3680272542" sldId="725"/>
            <ac:spMk id="5" creationId="{7D01D502-739B-4B33-9D2C-E9AA28F78698}"/>
          </ac:spMkLst>
        </pc:spChg>
      </pc:sldChg>
    </pc:docChg>
  </pc:docChgLst>
  <pc:docChgLst>
    <pc:chgData name="Gary Matlack" userId="S::gmatlack@axway.com::a47516eb-1da2-465e-bb86-00d7253bc6de" providerId="AD" clId="Web-{BFEE7B2B-6476-40EC-92C9-48077D61051F}"/>
    <pc:docChg chg="modSld">
      <pc:chgData name="Gary Matlack" userId="S::gmatlack@axway.com::a47516eb-1da2-465e-bb86-00d7253bc6de" providerId="AD" clId="Web-{BFEE7B2B-6476-40EC-92C9-48077D61051F}" dt="2020-12-18T19:33:40.975" v="31"/>
      <pc:docMkLst>
        <pc:docMk/>
      </pc:docMkLst>
      <pc:sldChg chg="modSp">
        <pc:chgData name="Gary Matlack" userId="S::gmatlack@axway.com::a47516eb-1da2-465e-bb86-00d7253bc6de" providerId="AD" clId="Web-{BFEE7B2B-6476-40EC-92C9-48077D61051F}" dt="2020-12-18T19:33:40.975" v="31"/>
        <pc:sldMkLst>
          <pc:docMk/>
          <pc:sldMk cId="2768985080" sldId="716"/>
        </pc:sldMkLst>
        <pc:graphicFrameChg chg="mod modGraphic">
          <ac:chgData name="Gary Matlack" userId="S::gmatlack@axway.com::a47516eb-1da2-465e-bb86-00d7253bc6de" providerId="AD" clId="Web-{BFEE7B2B-6476-40EC-92C9-48077D61051F}" dt="2020-12-18T19:33:40.975" v="31"/>
          <ac:graphicFrameMkLst>
            <pc:docMk/>
            <pc:sldMk cId="2768985080" sldId="716"/>
            <ac:graphicFrameMk id="2" creationId="{7A10019E-94B9-473F-9119-A7986F2167EA}"/>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0-12-18T11:35:12.776" idx="1">
    <p:pos x="10" y="10"/>
    <p:text>Great job, team! Thanks for creating.</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479D8-8FED-8E4F-8C1D-77BBC8E04FE2}" type="datetimeFigureOut">
              <a:rPr lang="en-US" smtClean="0"/>
              <a:t>9/24/2021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8560A2-64B5-664A-9FDC-B9CEA5DF7717}" type="slidenum">
              <a:rPr lang="en-US" smtClean="0"/>
              <a:t>‹N°›</a:t>
            </a:fld>
            <a:endParaRPr lang="en-US"/>
          </a:p>
        </p:txBody>
      </p:sp>
    </p:spTree>
    <p:extLst>
      <p:ext uri="{BB962C8B-B14F-4D97-AF65-F5344CB8AC3E}">
        <p14:creationId xmlns:p14="http://schemas.microsoft.com/office/powerpoint/2010/main" val="589273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78560A2-64B5-664A-9FDC-B9CEA5DF7717}" type="slidenum">
              <a:rPr lang="en-US" smtClean="0"/>
              <a:t>5</a:t>
            </a:fld>
            <a:endParaRPr lang="en-US"/>
          </a:p>
        </p:txBody>
      </p:sp>
    </p:spTree>
    <p:extLst>
      <p:ext uri="{BB962C8B-B14F-4D97-AF65-F5344CB8AC3E}">
        <p14:creationId xmlns:p14="http://schemas.microsoft.com/office/powerpoint/2010/main" val="3559840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opt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93C5AA-FCC7-C74D-B94B-A578E2BDC6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79086" cy="6899233"/>
          </a:xfrm>
          <a:prstGeom prst="rect">
            <a:avLst/>
          </a:prstGeom>
          <a:noFill/>
        </p:spPr>
      </p:pic>
      <p:sp>
        <p:nvSpPr>
          <p:cNvPr id="2" name="Title 1">
            <a:extLst>
              <a:ext uri="{FF2B5EF4-FFF2-40B4-BE49-F238E27FC236}">
                <a16:creationId xmlns:a16="http://schemas.microsoft.com/office/drawing/2014/main" id="{E5A93E3B-76D5-F647-A4CD-BE15F6851860}"/>
              </a:ext>
            </a:extLst>
          </p:cNvPr>
          <p:cNvSpPr>
            <a:spLocks noGrp="1"/>
          </p:cNvSpPr>
          <p:nvPr>
            <p:ph type="ctrTitle" hasCustomPrompt="1"/>
          </p:nvPr>
        </p:nvSpPr>
        <p:spPr>
          <a:xfrm>
            <a:off x="637857" y="4147579"/>
            <a:ext cx="9144000" cy="1338821"/>
          </a:xfrm>
          <a:prstGeom prst="rect">
            <a:avLst/>
          </a:prstGeom>
        </p:spPr>
        <p:txBody>
          <a:bodyPr anchor="t">
            <a:normAutofit/>
          </a:bodyPr>
          <a:lstStyle>
            <a:lvl1pPr algn="l" rtl="0" fontAlgn="t">
              <a:defRPr sz="4400" b="1">
                <a:solidFill>
                  <a:schemeClr val="bg1"/>
                </a:solidFill>
                <a:latin typeface="Roboto" panose="02000000000000000000" pitchFamily="2" charset="0"/>
                <a:ea typeface="Roboto" panose="02000000000000000000" pitchFamily="2" charset="0"/>
              </a:defRPr>
            </a:lvl1pPr>
          </a:lstStyle>
          <a:p>
            <a:r>
              <a:rPr lang="en-US"/>
              <a:t>Heading – Cover </a:t>
            </a:r>
            <a:br>
              <a:rPr lang="en-US"/>
            </a:br>
            <a:r>
              <a:rPr lang="en-US"/>
              <a:t>option 1</a:t>
            </a:r>
          </a:p>
        </p:txBody>
      </p:sp>
      <p:sp>
        <p:nvSpPr>
          <p:cNvPr id="3" name="Subtitle 2">
            <a:extLst>
              <a:ext uri="{FF2B5EF4-FFF2-40B4-BE49-F238E27FC236}">
                <a16:creationId xmlns:a16="http://schemas.microsoft.com/office/drawing/2014/main" id="{A6E3A0E9-47ED-AF4E-8E9C-F38D6F572336}"/>
              </a:ext>
            </a:extLst>
          </p:cNvPr>
          <p:cNvSpPr>
            <a:spLocks noGrp="1"/>
          </p:cNvSpPr>
          <p:nvPr>
            <p:ph type="subTitle" idx="1" hasCustomPrompt="1"/>
          </p:nvPr>
        </p:nvSpPr>
        <p:spPr>
          <a:xfrm>
            <a:off x="637857" y="5623501"/>
            <a:ext cx="9144000" cy="603115"/>
          </a:xfrm>
          <a:prstGeom prst="rect">
            <a:avLst/>
          </a:prstGeom>
        </p:spPr>
        <p:txBody>
          <a:bodyPr>
            <a:normAutofit/>
          </a:bodyPr>
          <a:lstStyle>
            <a:lvl1pPr marL="0" indent="0" algn="l">
              <a:buNone/>
              <a:defRPr sz="2400" b="1">
                <a:solidFill>
                  <a:schemeClr val="bg1"/>
                </a:solidFill>
                <a:latin typeface="Roboto" panose="02000000000000000000" pitchFamily="2" charset="0"/>
                <a:ea typeface="Roboto" panose="02000000000000000000" pitchFamily="2" charset="0"/>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 – Dark Background</a:t>
            </a:r>
          </a:p>
        </p:txBody>
      </p:sp>
      <p:pic>
        <p:nvPicPr>
          <p:cNvPr id="5" name="Picture 4" descr="Axway_logo_horiz_clr_rev_rgb.png">
            <a:extLst>
              <a:ext uri="{FF2B5EF4-FFF2-40B4-BE49-F238E27FC236}">
                <a16:creationId xmlns:a16="http://schemas.microsoft.com/office/drawing/2014/main" id="{B31C1112-8ABD-5C4F-9770-2FF2ABB114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7857" y="230912"/>
            <a:ext cx="2295348" cy="1027035"/>
          </a:xfrm>
          <a:prstGeom prst="rect">
            <a:avLst/>
          </a:prstGeom>
        </p:spPr>
      </p:pic>
    </p:spTree>
    <p:extLst>
      <p:ext uri="{BB962C8B-B14F-4D97-AF65-F5344CB8AC3E}">
        <p14:creationId xmlns:p14="http://schemas.microsoft.com/office/powerpoint/2010/main" val="2885249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numbered slide — bonu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4DB34B-B216-1144-B65B-E2D80C013B26}"/>
              </a:ext>
            </a:extLst>
          </p:cNvPr>
          <p:cNvSpPr/>
          <p:nvPr userDrawn="1"/>
        </p:nvSpPr>
        <p:spPr>
          <a:xfrm>
            <a:off x="-83127" y="5101389"/>
            <a:ext cx="12374088" cy="100746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420673F8-C4EA-D14B-833F-D7BE2F4B4E10}"/>
              </a:ext>
            </a:extLst>
          </p:cNvPr>
          <p:cNvSpPr>
            <a:spLocks noGrp="1"/>
          </p:cNvSpPr>
          <p:nvPr>
            <p:ph sz="quarter" idx="13" hasCustomPrompt="1"/>
          </p:nvPr>
        </p:nvSpPr>
        <p:spPr>
          <a:xfrm>
            <a:off x="1270712" y="1610137"/>
            <a:ext cx="10491782" cy="508437"/>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16" name="TextBox 15">
            <a:extLst>
              <a:ext uri="{FF2B5EF4-FFF2-40B4-BE49-F238E27FC236}">
                <a16:creationId xmlns:a16="http://schemas.microsoft.com/office/drawing/2014/main" id="{3F574A58-941B-6C42-9252-A096A288A1D5}"/>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21" name="Content Placeholder 14">
            <a:extLst>
              <a:ext uri="{FF2B5EF4-FFF2-40B4-BE49-F238E27FC236}">
                <a16:creationId xmlns:a16="http://schemas.microsoft.com/office/drawing/2014/main" id="{59AA3E4F-4E26-D04C-887B-3BD860E9906E}"/>
              </a:ext>
            </a:extLst>
          </p:cNvPr>
          <p:cNvSpPr>
            <a:spLocks noGrp="1"/>
          </p:cNvSpPr>
          <p:nvPr>
            <p:ph sz="quarter" idx="14" hasCustomPrompt="1"/>
          </p:nvPr>
        </p:nvSpPr>
        <p:spPr>
          <a:xfrm>
            <a:off x="1279177" y="2250663"/>
            <a:ext cx="10491783" cy="2197616"/>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
        <p:nvSpPr>
          <p:cNvPr id="24" name="Content Placeholder 12">
            <a:extLst>
              <a:ext uri="{FF2B5EF4-FFF2-40B4-BE49-F238E27FC236}">
                <a16:creationId xmlns:a16="http://schemas.microsoft.com/office/drawing/2014/main" id="{FD64A1B6-E8A0-4548-A457-FF33093D9AB7}"/>
              </a:ext>
            </a:extLst>
          </p:cNvPr>
          <p:cNvSpPr>
            <a:spLocks noGrp="1"/>
          </p:cNvSpPr>
          <p:nvPr>
            <p:ph sz="quarter" idx="16" hasCustomPrompt="1"/>
          </p:nvPr>
        </p:nvSpPr>
        <p:spPr>
          <a:xfrm>
            <a:off x="1270712" y="5345491"/>
            <a:ext cx="1781977" cy="509202"/>
          </a:xfrm>
        </p:spPr>
        <p:txBody>
          <a:bodyPr anchor="ctr" anchorCtr="0">
            <a:noAutofit/>
          </a:bodyPr>
          <a:lstStyle>
            <a:lvl1pPr marL="0" indent="0">
              <a:buNone/>
              <a:defRPr sz="1800" b="1">
                <a:solidFill>
                  <a:srgbClr val="D22630"/>
                </a:solidFill>
                <a:latin typeface="Roboto" panose="02000000000000000000" pitchFamily="2" charset="0"/>
                <a:ea typeface="Roboto" panose="02000000000000000000" pitchFamily="2" charset="0"/>
              </a:defRPr>
            </a:lvl1pPr>
          </a:lstStyle>
          <a:p>
            <a:pPr lvl="0"/>
            <a:r>
              <a:rPr lang="en-US"/>
              <a:t>Bonus Point —</a:t>
            </a:r>
          </a:p>
        </p:txBody>
      </p:sp>
      <p:pic>
        <p:nvPicPr>
          <p:cNvPr id="27" name="Picture 26">
            <a:extLst>
              <a:ext uri="{FF2B5EF4-FFF2-40B4-BE49-F238E27FC236}">
                <a16:creationId xmlns:a16="http://schemas.microsoft.com/office/drawing/2014/main" id="{EDA54B0B-7919-4545-A150-0749D91EA3B2}"/>
              </a:ext>
            </a:extLst>
          </p:cNvPr>
          <p:cNvPicPr>
            <a:picLocks noChangeAspect="1"/>
          </p:cNvPicPr>
          <p:nvPr userDrawn="1"/>
        </p:nvPicPr>
        <p:blipFill>
          <a:blip r:embed="rId2"/>
          <a:stretch>
            <a:fillRect/>
          </a:stretch>
        </p:blipFill>
        <p:spPr>
          <a:xfrm>
            <a:off x="348022" y="5240303"/>
            <a:ext cx="724371" cy="687694"/>
          </a:xfrm>
          <a:prstGeom prst="rect">
            <a:avLst/>
          </a:prstGeom>
        </p:spPr>
      </p:pic>
      <p:sp>
        <p:nvSpPr>
          <p:cNvPr id="15" name="Content Placeholder 12">
            <a:extLst>
              <a:ext uri="{FF2B5EF4-FFF2-40B4-BE49-F238E27FC236}">
                <a16:creationId xmlns:a16="http://schemas.microsoft.com/office/drawing/2014/main" id="{0A973058-462E-B44E-90D9-78FF6F0BFF0D}"/>
              </a:ext>
            </a:extLst>
          </p:cNvPr>
          <p:cNvSpPr>
            <a:spLocks noGrp="1"/>
          </p:cNvSpPr>
          <p:nvPr>
            <p:ph sz="quarter" idx="17" hasCustomPrompt="1"/>
          </p:nvPr>
        </p:nvSpPr>
        <p:spPr>
          <a:xfrm>
            <a:off x="587375" y="584199"/>
            <a:ext cx="691802" cy="649289"/>
          </a:xfrm>
          <a:solidFill>
            <a:srgbClr val="2B7483"/>
          </a:solidFill>
        </p:spPr>
        <p:txBody>
          <a:bodyPr wrap="none" rtlCol="0" anchor="ctr">
            <a:normAutofit/>
          </a:bodyPr>
          <a:lstStyle>
            <a:lvl1pPr>
              <a:defRPr lang="en-US" sz="3000" b="1" dirty="0">
                <a:solidFill>
                  <a:schemeClr val="bg1"/>
                </a:solidFill>
                <a:latin typeface="Roboto Regular" panose="02000000000000000000" pitchFamily="2" charset="0"/>
                <a:ea typeface="Roboto" panose="02000000000000000000" pitchFamily="2" charset="0"/>
              </a:defRPr>
            </a:lvl1pPr>
          </a:lstStyle>
          <a:p>
            <a:pPr lvl="0">
              <a:spcBef>
                <a:spcPct val="0"/>
              </a:spcBef>
              <a:buNone/>
            </a:pPr>
            <a:r>
              <a:rPr lang="en-US"/>
              <a:t>01</a:t>
            </a:r>
          </a:p>
        </p:txBody>
      </p:sp>
      <p:sp>
        <p:nvSpPr>
          <p:cNvPr id="19" name="Title 1">
            <a:extLst>
              <a:ext uri="{FF2B5EF4-FFF2-40B4-BE49-F238E27FC236}">
                <a16:creationId xmlns:a16="http://schemas.microsoft.com/office/drawing/2014/main" id="{CD23E703-941A-CD42-A633-0C4315B21DC3}"/>
              </a:ext>
            </a:extLst>
          </p:cNvPr>
          <p:cNvSpPr>
            <a:spLocks noGrp="1"/>
          </p:cNvSpPr>
          <p:nvPr>
            <p:ph type="title" hasCustomPrompt="1"/>
          </p:nvPr>
        </p:nvSpPr>
        <p:spPr>
          <a:xfrm>
            <a:off x="1279176" y="584197"/>
            <a:ext cx="5429599" cy="649291"/>
          </a:xfrm>
          <a:prstGeom prst="rect">
            <a:avLst/>
          </a:prstGeom>
        </p:spPr>
        <p:txBody>
          <a:bodyPr>
            <a:normAutofit/>
          </a:bodyPr>
          <a:lstStyle>
            <a:lvl1pPr>
              <a:defRPr sz="3000">
                <a:solidFill>
                  <a:schemeClr val="bg1"/>
                </a:solidFill>
              </a:defRPr>
            </a:lvl1pPr>
          </a:lstStyle>
          <a:p>
            <a:r>
              <a:rPr lang="en-US"/>
              <a:t>Custom numbered slide — bonus</a:t>
            </a:r>
          </a:p>
        </p:txBody>
      </p:sp>
      <p:sp>
        <p:nvSpPr>
          <p:cNvPr id="20" name="Content Placeholder 14">
            <a:extLst>
              <a:ext uri="{FF2B5EF4-FFF2-40B4-BE49-F238E27FC236}">
                <a16:creationId xmlns:a16="http://schemas.microsoft.com/office/drawing/2014/main" id="{7A53F77C-00BE-3241-8A2A-EB08932AA86C}"/>
              </a:ext>
            </a:extLst>
          </p:cNvPr>
          <p:cNvSpPr>
            <a:spLocks noGrp="1"/>
          </p:cNvSpPr>
          <p:nvPr>
            <p:ph sz="quarter" idx="18" hasCustomPrompt="1"/>
          </p:nvPr>
        </p:nvSpPr>
        <p:spPr>
          <a:xfrm>
            <a:off x="3052689" y="5345492"/>
            <a:ext cx="8718271" cy="509202"/>
          </a:xfrm>
        </p:spPr>
        <p:txBody>
          <a:bodyPr anchor="ctr" anchorCtr="0">
            <a:noAutofit/>
          </a:bodyPr>
          <a:lstStyle>
            <a:lvl1pPr marL="0" indent="0">
              <a:lnSpc>
                <a:spcPct val="100000"/>
              </a:lnSpc>
              <a:buNone/>
              <a:defRPr sz="1600">
                <a:solidFill>
                  <a:srgbClr val="4A4F54"/>
                </a:solidFill>
                <a:latin typeface="Roboto" panose="02000000000000000000" pitchFamily="2" charset="0"/>
                <a:ea typeface="Roboto" panose="02000000000000000000" pitchFamily="2" charset="0"/>
              </a:defRPr>
            </a:lvl1pPr>
          </a:lstStyle>
          <a:p>
            <a:pPr lvl="0"/>
            <a:r>
              <a:rPr lang="en-US"/>
              <a:t>Lorem ipsum dolor sit amet, consectetur adipiscing elit.</a:t>
            </a:r>
          </a:p>
        </p:txBody>
      </p:sp>
      <p:sp>
        <p:nvSpPr>
          <p:cNvPr id="25" name="Slide Number Placeholder 5">
            <a:extLst>
              <a:ext uri="{FF2B5EF4-FFF2-40B4-BE49-F238E27FC236}">
                <a16:creationId xmlns:a16="http://schemas.microsoft.com/office/drawing/2014/main" id="{179FC8C9-D1BF-2440-A65B-597287CF33BA}"/>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‹N°›</a:t>
            </a:fld>
            <a:endParaRPr lang="en-US"/>
          </a:p>
        </p:txBody>
      </p:sp>
    </p:spTree>
    <p:extLst>
      <p:ext uri="{BB962C8B-B14F-4D97-AF65-F5344CB8AC3E}">
        <p14:creationId xmlns:p14="http://schemas.microsoft.com/office/powerpoint/2010/main" val="350380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p:tgtEl>
                                          <p:spTgt spid="21">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1">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1">
                                            <p:txEl>
                                              <p:pRg st="1" end="1"/>
                                            </p:txEl>
                                          </p:spTgt>
                                        </p:tgtEl>
                                        <p:attrNameLst>
                                          <p:attrName>style.visibility</p:attrName>
                                        </p:attrNameLst>
                                      </p:cBhvr>
                                      <p:to>
                                        <p:strVal val="visible"/>
                                      </p:to>
                                    </p:set>
                                    <p:anim calcmode="lin" valueType="num">
                                      <p:cBhvr additive="base">
                                        <p:cTn id="13" dur="500"/>
                                        <p:tgtEl>
                                          <p:spTgt spid="21">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 calcmode="lin" valueType="num">
                                      <p:cBhvr additive="base">
                                        <p:cTn id="19" dur="500"/>
                                        <p:tgtEl>
                                          <p:spTgt spid="21">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p:tgtEl>
                                          <p:spTgt spid="27"/>
                                        </p:tgtEl>
                                        <p:attrNameLst>
                                          <p:attrName>ppt_y</p:attrName>
                                        </p:attrNameLst>
                                      </p:cBhvr>
                                      <p:tavLst>
                                        <p:tav tm="0">
                                          <p:val>
                                            <p:strVal val="#ppt_y+#ppt_h*1.125000"/>
                                          </p:val>
                                        </p:tav>
                                        <p:tav tm="100000">
                                          <p:val>
                                            <p:strVal val="#ppt_y"/>
                                          </p:val>
                                        </p:tav>
                                      </p:tavLst>
                                    </p:anim>
                                    <p:animEffect transition="in" filter="wipe(up)">
                                      <p:cBhvr>
                                        <p:cTn id="26" dur="500"/>
                                        <p:tgtEl>
                                          <p:spTgt spid="27"/>
                                        </p:tgtEl>
                                      </p:cBhvr>
                                    </p:animEffect>
                                  </p:childTnLst>
                                </p:cTn>
                              </p:par>
                              <p:par>
                                <p:cTn id="27" presetID="8" presetClass="emph" presetSubtype="0" fill="hold" nodeType="withEffect">
                                  <p:stCondLst>
                                    <p:cond delay="0"/>
                                  </p:stCondLst>
                                  <p:childTnLst>
                                    <p:animRot by="21600000">
                                      <p:cBhvr>
                                        <p:cTn id="28" dur="2000" fill="hold"/>
                                        <p:tgtEl>
                                          <p:spTgt spid="27"/>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 calcmode="lin" valueType="num">
                                      <p:cBhvr additive="base">
                                        <p:cTn id="31"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4">
                                            <p:txEl>
                                              <p:pRg st="0" end="0"/>
                                            </p:tx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 calcmode="lin" valueType="num">
                                      <p:cBhvr additive="base">
                                        <p:cTn id="35" dur="500"/>
                                        <p:tgtEl>
                                          <p:spTgt spid="20">
                                            <p:txEl>
                                              <p:pRg st="0" end="0"/>
                                            </p:txEl>
                                          </p:spTgt>
                                        </p:tgtEl>
                                        <p:attrNameLst>
                                          <p:attrName>ppt_y</p:attrName>
                                        </p:attrNameLst>
                                      </p:cBhvr>
                                      <p:tavLst>
                                        <p:tav tm="0">
                                          <p:val>
                                            <p:strVal val="#ppt_y+#ppt_h*1.125000"/>
                                          </p:val>
                                        </p:tav>
                                        <p:tav tm="100000">
                                          <p:val>
                                            <p:strVal val="#ppt_y"/>
                                          </p:val>
                                        </p:tav>
                                      </p:tavLst>
                                    </p:anim>
                                    <p:animEffect transition="in" filter="wipe(up)">
                                      <p:cBhvr>
                                        <p:cTn id="36"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tmplLst>
          <p:tmpl lvl="1">
            <p:tnLst>
              <p:par>
                <p:cTn presetID="12" presetClass="entr" presetSubtype="4" fill="hold" nodeType="click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p:tgtEl>
                          <p:spTgt spid="21"/>
                        </p:tgtEl>
                        <p:attrNameLst>
                          <p:attrName>ppt_y</p:attrName>
                        </p:attrNameLst>
                      </p:cBhvr>
                      <p:tavLst>
                        <p:tav tm="0">
                          <p:val>
                            <p:strVal val="#ppt_y+#ppt_h*1.125000"/>
                          </p:val>
                        </p:tav>
                        <p:tav tm="100000">
                          <p:val>
                            <p:strVal val="#ppt_y"/>
                          </p:val>
                        </p:tav>
                      </p:tavLst>
                    </p:anim>
                    <p:animEffect transition="in" filter="wipe(up)">
                      <p:cBhvr>
                        <p:cTn dur="500"/>
                        <p:tgtEl>
                          <p:spTgt spid="21"/>
                        </p:tgtEl>
                      </p:cBhvr>
                    </p:animEffect>
                  </p:childTnLst>
                </p:cTn>
              </p:par>
            </p:tnLst>
          </p:tmpl>
        </p:tmplLst>
      </p:bldP>
      <p:bldP spid="24" grpId="0" build="p">
        <p:tmplLst>
          <p:tmpl lvl="1">
            <p:tnLst>
              <p:par>
                <p:cTn presetID="1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0" grpId="0" build="p">
        <p:tmplLst>
          <p:tmpl lvl="1">
            <p:tnLst>
              <p:par>
                <p:cTn presetID="1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ppt_y</p:attrName>
                        </p:attrNameLst>
                      </p:cBhvr>
                      <p:tavLst>
                        <p:tav tm="0">
                          <p:val>
                            <p:strVal val="#ppt_y+#ppt_h*1.125000"/>
                          </p:val>
                        </p:tav>
                        <p:tav tm="100000">
                          <p:val>
                            <p:strVal val="#ppt_y"/>
                          </p:val>
                        </p:tav>
                      </p:tavLst>
                    </p:anim>
                    <p:animEffect transition="in" filter="wipe(up)">
                      <p:cBhvr>
                        <p:cTn dur="500"/>
                        <p:tgtEl>
                          <p:spTgt spid="2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numbered slide ">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F574A58-941B-6C42-9252-A096A288A1D5}"/>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26" name="Content Placeholder 12">
            <a:extLst>
              <a:ext uri="{FF2B5EF4-FFF2-40B4-BE49-F238E27FC236}">
                <a16:creationId xmlns:a16="http://schemas.microsoft.com/office/drawing/2014/main" id="{7E5A093F-B601-F048-9190-54819FCC79AA}"/>
              </a:ext>
            </a:extLst>
          </p:cNvPr>
          <p:cNvSpPr>
            <a:spLocks noGrp="1"/>
          </p:cNvSpPr>
          <p:nvPr>
            <p:ph sz="quarter" idx="17" hasCustomPrompt="1"/>
          </p:nvPr>
        </p:nvSpPr>
        <p:spPr>
          <a:xfrm>
            <a:off x="587375" y="584200"/>
            <a:ext cx="687527" cy="635000"/>
          </a:xfrm>
          <a:solidFill>
            <a:srgbClr val="2B7483"/>
          </a:solidFill>
        </p:spPr>
        <p:txBody>
          <a:bodyPr wrap="none" rtlCol="0" anchor="ctr">
            <a:normAutofit/>
          </a:bodyPr>
          <a:lstStyle>
            <a:lvl1pPr>
              <a:defRPr lang="en-US" sz="3000" b="1" dirty="0">
                <a:solidFill>
                  <a:schemeClr val="bg1"/>
                </a:solidFill>
                <a:latin typeface="Roboto Regular" panose="02000000000000000000" pitchFamily="2" charset="0"/>
                <a:ea typeface="Roboto" panose="02000000000000000000" pitchFamily="2" charset="0"/>
              </a:defRPr>
            </a:lvl1pPr>
          </a:lstStyle>
          <a:p>
            <a:pPr lvl="0">
              <a:spcBef>
                <a:spcPct val="0"/>
              </a:spcBef>
              <a:buNone/>
            </a:pPr>
            <a:r>
              <a:rPr lang="en-US"/>
              <a:t>01</a:t>
            </a:r>
          </a:p>
        </p:txBody>
      </p:sp>
      <p:sp>
        <p:nvSpPr>
          <p:cNvPr id="9" name="Title 1">
            <a:extLst>
              <a:ext uri="{FF2B5EF4-FFF2-40B4-BE49-F238E27FC236}">
                <a16:creationId xmlns:a16="http://schemas.microsoft.com/office/drawing/2014/main" id="{2D4F10A3-D64E-4F49-8122-A055CEBF2F2E}"/>
              </a:ext>
            </a:extLst>
          </p:cNvPr>
          <p:cNvSpPr>
            <a:spLocks noGrp="1"/>
          </p:cNvSpPr>
          <p:nvPr>
            <p:ph type="title" hasCustomPrompt="1"/>
          </p:nvPr>
        </p:nvSpPr>
        <p:spPr>
          <a:xfrm>
            <a:off x="1274902" y="584199"/>
            <a:ext cx="10293212" cy="649289"/>
          </a:xfrm>
          <a:prstGeom prst="rect">
            <a:avLst/>
          </a:prstGeom>
        </p:spPr>
        <p:txBody>
          <a:bodyPr>
            <a:normAutofit/>
          </a:bodyPr>
          <a:lstStyle>
            <a:lvl1pPr>
              <a:defRPr sz="3000">
                <a:solidFill>
                  <a:schemeClr val="bg1"/>
                </a:solidFill>
              </a:defRPr>
            </a:lvl1pPr>
          </a:lstStyle>
          <a:p>
            <a:r>
              <a:rPr lang="en-US"/>
              <a:t>Custom numbered slide — bonus</a:t>
            </a:r>
          </a:p>
        </p:txBody>
      </p:sp>
      <p:sp>
        <p:nvSpPr>
          <p:cNvPr id="10" name="Content Placeholder 12">
            <a:extLst>
              <a:ext uri="{FF2B5EF4-FFF2-40B4-BE49-F238E27FC236}">
                <a16:creationId xmlns:a16="http://schemas.microsoft.com/office/drawing/2014/main" id="{5B8AD548-A953-C647-9AB2-8DA412C54B27}"/>
              </a:ext>
            </a:extLst>
          </p:cNvPr>
          <p:cNvSpPr>
            <a:spLocks noGrp="1"/>
          </p:cNvSpPr>
          <p:nvPr>
            <p:ph sz="quarter" idx="13" hasCustomPrompt="1"/>
          </p:nvPr>
        </p:nvSpPr>
        <p:spPr>
          <a:xfrm>
            <a:off x="1270712" y="1610137"/>
            <a:ext cx="10491782" cy="508437"/>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11" name="Content Placeholder 14">
            <a:extLst>
              <a:ext uri="{FF2B5EF4-FFF2-40B4-BE49-F238E27FC236}">
                <a16:creationId xmlns:a16="http://schemas.microsoft.com/office/drawing/2014/main" id="{A67F0D2E-67F8-4147-893E-6D5295818F13}"/>
              </a:ext>
            </a:extLst>
          </p:cNvPr>
          <p:cNvSpPr>
            <a:spLocks noGrp="1"/>
          </p:cNvSpPr>
          <p:nvPr>
            <p:ph sz="quarter" idx="14" hasCustomPrompt="1"/>
          </p:nvPr>
        </p:nvSpPr>
        <p:spPr>
          <a:xfrm>
            <a:off x="1279177" y="2250663"/>
            <a:ext cx="10491783" cy="2197616"/>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
        <p:nvSpPr>
          <p:cNvPr id="14" name="Slide Number Placeholder 5">
            <a:extLst>
              <a:ext uri="{FF2B5EF4-FFF2-40B4-BE49-F238E27FC236}">
                <a16:creationId xmlns:a16="http://schemas.microsoft.com/office/drawing/2014/main" id="{4900C55B-EBAB-6944-B0B8-36DCF6830ADB}"/>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‹N°›</a:t>
            </a:fld>
            <a:endParaRPr lang="en-US"/>
          </a:p>
        </p:txBody>
      </p:sp>
    </p:spTree>
    <p:extLst>
      <p:ext uri="{BB962C8B-B14F-4D97-AF65-F5344CB8AC3E}">
        <p14:creationId xmlns:p14="http://schemas.microsoft.com/office/powerpoint/2010/main" val="100019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p:tgtEl>
                                          <p:spTgt spid="11">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1">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p:tgtEl>
                                          <p:spTgt spid="11">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p:tgtEl>
                                          <p:spTgt spid="11">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tmplLst>
          <p:tmpl lvl="1">
            <p:tnLst>
              <p:par>
                <p:cTn presetID="12" presetClass="entr" presetSubtype="4"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p:tgtEl>
                          <p:spTgt spid="11"/>
                        </p:tgtEl>
                        <p:attrNameLst>
                          <p:attrName>ppt_y</p:attrName>
                        </p:attrNameLst>
                      </p:cBhvr>
                      <p:tavLst>
                        <p:tav tm="0">
                          <p:val>
                            <p:strVal val="#ppt_y+#ppt_h*1.125000"/>
                          </p:val>
                        </p:tav>
                        <p:tav tm="100000">
                          <p:val>
                            <p:strVal val="#ppt_y"/>
                          </p:val>
                        </p:tav>
                      </p:tavLst>
                    </p:anim>
                    <p:animEffect transition="in" filter="wipe(up)">
                      <p:cBhvr>
                        <p:cTn dur="500"/>
                        <p:tgtEl>
                          <p:spTgt spid="11"/>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 2 data">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D15609A-4395-BE42-BEA0-4E0B12319D36}"/>
              </a:ext>
            </a:extLst>
          </p:cNvPr>
          <p:cNvSpPr/>
          <p:nvPr userDrawn="1"/>
        </p:nvSpPr>
        <p:spPr>
          <a:xfrm>
            <a:off x="-83127" y="-83126"/>
            <a:ext cx="12374088" cy="1302326"/>
          </a:xfrm>
          <a:prstGeom prst="rect">
            <a:avLst/>
          </a:prstGeom>
          <a:gradFill>
            <a:gsLst>
              <a:gs pos="100000">
                <a:srgbClr val="2B7483"/>
              </a:gs>
              <a:gs pos="10000">
                <a:srgbClr val="43A7BE"/>
              </a:gs>
            </a:gsLst>
            <a:lin ang="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err="1">
              <a:solidFill>
                <a:schemeClr val="tx1"/>
              </a:solidFill>
            </a:endParaRPr>
          </a:p>
        </p:txBody>
      </p:sp>
      <p:sp>
        <p:nvSpPr>
          <p:cNvPr id="3" name="Content Placeholder 2">
            <a:extLst>
              <a:ext uri="{FF2B5EF4-FFF2-40B4-BE49-F238E27FC236}">
                <a16:creationId xmlns:a16="http://schemas.microsoft.com/office/drawing/2014/main" id="{BEF7B026-47D5-854D-A6CA-B4A2172DA0B7}"/>
              </a:ext>
            </a:extLst>
          </p:cNvPr>
          <p:cNvSpPr>
            <a:spLocks noGrp="1"/>
          </p:cNvSpPr>
          <p:nvPr>
            <p:ph sz="half" idx="1" hasCustomPrompt="1"/>
          </p:nvPr>
        </p:nvSpPr>
        <p:spPr>
          <a:xfrm>
            <a:off x="1004857" y="2102175"/>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4" name="Content Placeholder 3">
            <a:extLst>
              <a:ext uri="{FF2B5EF4-FFF2-40B4-BE49-F238E27FC236}">
                <a16:creationId xmlns:a16="http://schemas.microsoft.com/office/drawing/2014/main" id="{6A202B5C-4051-A243-B86F-7060A75FBBBA}"/>
              </a:ext>
            </a:extLst>
          </p:cNvPr>
          <p:cNvSpPr>
            <a:spLocks noGrp="1"/>
          </p:cNvSpPr>
          <p:nvPr>
            <p:ph sz="half" idx="2" hasCustomPrompt="1"/>
          </p:nvPr>
        </p:nvSpPr>
        <p:spPr>
          <a:xfrm>
            <a:off x="1004858"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sp>
        <p:nvSpPr>
          <p:cNvPr id="34" name="Content Placeholder 2">
            <a:extLst>
              <a:ext uri="{FF2B5EF4-FFF2-40B4-BE49-F238E27FC236}">
                <a16:creationId xmlns:a16="http://schemas.microsoft.com/office/drawing/2014/main" id="{E18F4A03-E152-A440-B6EA-D80C51AF03E8}"/>
              </a:ext>
            </a:extLst>
          </p:cNvPr>
          <p:cNvSpPr>
            <a:spLocks noGrp="1"/>
          </p:cNvSpPr>
          <p:nvPr>
            <p:ph sz="half" idx="15" hasCustomPrompt="1"/>
          </p:nvPr>
        </p:nvSpPr>
        <p:spPr>
          <a:xfrm>
            <a:off x="4588907" y="3830557"/>
            <a:ext cx="7161141" cy="1453347"/>
          </a:xfrm>
        </p:spPr>
        <p:txBody>
          <a:bodyPr>
            <a:normAutofit/>
          </a:bodyPr>
          <a:lstStyle>
            <a:lvl1pPr marL="0" indent="0" algn="r">
              <a:lnSpc>
                <a:spcPct val="100000"/>
              </a:lnSpc>
              <a:buNone/>
              <a:defRPr sz="2100" b="1">
                <a:solidFill>
                  <a:srgbClr val="6C1D45"/>
                </a:solidFill>
                <a:latin typeface="Roboto" panose="02000000000000000000" pitchFamily="2" charset="0"/>
                <a:ea typeface="Roboto" panose="02000000000000000000" pitchFamily="2" charset="0"/>
              </a:defRPr>
            </a:lvl1pPr>
            <a:lvl2pPr marL="457200" indent="0">
              <a:buNone/>
              <a:defRPr/>
            </a:lvl2pPr>
          </a:lstStyle>
          <a:p>
            <a:pPr lvl="0"/>
            <a:r>
              <a:rPr lang="en-US"/>
              <a:t>Body copy</a:t>
            </a:r>
          </a:p>
        </p:txBody>
      </p:sp>
      <p:sp>
        <p:nvSpPr>
          <p:cNvPr id="36" name="Content Placeholder 2">
            <a:extLst>
              <a:ext uri="{FF2B5EF4-FFF2-40B4-BE49-F238E27FC236}">
                <a16:creationId xmlns:a16="http://schemas.microsoft.com/office/drawing/2014/main" id="{982CAD0B-BED8-1043-9E8E-DEEF17C8025D}"/>
              </a:ext>
            </a:extLst>
          </p:cNvPr>
          <p:cNvSpPr>
            <a:spLocks noGrp="1"/>
          </p:cNvSpPr>
          <p:nvPr>
            <p:ph sz="half" idx="17" hasCustomPrompt="1"/>
          </p:nvPr>
        </p:nvSpPr>
        <p:spPr>
          <a:xfrm>
            <a:off x="3967177" y="2104331"/>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37" name="Content Placeholder 2">
            <a:extLst>
              <a:ext uri="{FF2B5EF4-FFF2-40B4-BE49-F238E27FC236}">
                <a16:creationId xmlns:a16="http://schemas.microsoft.com/office/drawing/2014/main" id="{8F546373-BDD8-664B-AC10-322CEB52545B}"/>
              </a:ext>
            </a:extLst>
          </p:cNvPr>
          <p:cNvSpPr>
            <a:spLocks noGrp="1"/>
          </p:cNvSpPr>
          <p:nvPr>
            <p:ph sz="half" idx="18" hasCustomPrompt="1"/>
          </p:nvPr>
        </p:nvSpPr>
        <p:spPr>
          <a:xfrm>
            <a:off x="6929497" y="2102175"/>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38" name="Content Placeholder 2">
            <a:extLst>
              <a:ext uri="{FF2B5EF4-FFF2-40B4-BE49-F238E27FC236}">
                <a16:creationId xmlns:a16="http://schemas.microsoft.com/office/drawing/2014/main" id="{1134914D-7CD5-844A-8CA2-F7548F041817}"/>
              </a:ext>
            </a:extLst>
          </p:cNvPr>
          <p:cNvSpPr>
            <a:spLocks noGrp="1"/>
          </p:cNvSpPr>
          <p:nvPr>
            <p:ph sz="half" idx="19" hasCustomPrompt="1"/>
          </p:nvPr>
        </p:nvSpPr>
        <p:spPr>
          <a:xfrm>
            <a:off x="9800932" y="2102175"/>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39" name="Content Placeholder 3">
            <a:extLst>
              <a:ext uri="{FF2B5EF4-FFF2-40B4-BE49-F238E27FC236}">
                <a16:creationId xmlns:a16="http://schemas.microsoft.com/office/drawing/2014/main" id="{C2BD0575-0083-374B-AE3D-74F38E9E4ABE}"/>
              </a:ext>
            </a:extLst>
          </p:cNvPr>
          <p:cNvSpPr>
            <a:spLocks noGrp="1"/>
          </p:cNvSpPr>
          <p:nvPr>
            <p:ph sz="half" idx="16" hasCustomPrompt="1"/>
          </p:nvPr>
        </p:nvSpPr>
        <p:spPr>
          <a:xfrm>
            <a:off x="5636302" y="5552400"/>
            <a:ext cx="6113746"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sp>
        <p:nvSpPr>
          <p:cNvPr id="40" name="Content Placeholder 3">
            <a:extLst>
              <a:ext uri="{FF2B5EF4-FFF2-40B4-BE49-F238E27FC236}">
                <a16:creationId xmlns:a16="http://schemas.microsoft.com/office/drawing/2014/main" id="{51E2E38F-B217-4F4D-A40F-918AA6513E3B}"/>
              </a:ext>
            </a:extLst>
          </p:cNvPr>
          <p:cNvSpPr>
            <a:spLocks noGrp="1"/>
          </p:cNvSpPr>
          <p:nvPr>
            <p:ph sz="half" idx="20" hasCustomPrompt="1"/>
          </p:nvPr>
        </p:nvSpPr>
        <p:spPr>
          <a:xfrm>
            <a:off x="3955147"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sp>
        <p:nvSpPr>
          <p:cNvPr id="41" name="Content Placeholder 3">
            <a:extLst>
              <a:ext uri="{FF2B5EF4-FFF2-40B4-BE49-F238E27FC236}">
                <a16:creationId xmlns:a16="http://schemas.microsoft.com/office/drawing/2014/main" id="{034830CC-3C91-9847-B142-5A8657D08134}"/>
              </a:ext>
            </a:extLst>
          </p:cNvPr>
          <p:cNvSpPr>
            <a:spLocks noGrp="1"/>
          </p:cNvSpPr>
          <p:nvPr>
            <p:ph sz="half" idx="21" hasCustomPrompt="1"/>
          </p:nvPr>
        </p:nvSpPr>
        <p:spPr>
          <a:xfrm>
            <a:off x="6929497"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sp>
        <p:nvSpPr>
          <p:cNvPr id="42" name="Content Placeholder 3">
            <a:extLst>
              <a:ext uri="{FF2B5EF4-FFF2-40B4-BE49-F238E27FC236}">
                <a16:creationId xmlns:a16="http://schemas.microsoft.com/office/drawing/2014/main" id="{AE43A7F7-E693-1F4F-8966-4DE03E48D1E2}"/>
              </a:ext>
            </a:extLst>
          </p:cNvPr>
          <p:cNvSpPr>
            <a:spLocks noGrp="1"/>
          </p:cNvSpPr>
          <p:nvPr>
            <p:ph sz="half" idx="22" hasCustomPrompt="1"/>
          </p:nvPr>
        </p:nvSpPr>
        <p:spPr>
          <a:xfrm>
            <a:off x="9800932"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cxnSp>
        <p:nvCxnSpPr>
          <p:cNvPr id="27" name="Straight Connector 26">
            <a:extLst>
              <a:ext uri="{FF2B5EF4-FFF2-40B4-BE49-F238E27FC236}">
                <a16:creationId xmlns:a16="http://schemas.microsoft.com/office/drawing/2014/main" id="{5C1BB801-C031-3149-A371-71F935F20B38}"/>
              </a:ext>
            </a:extLst>
          </p:cNvPr>
          <p:cNvCxnSpPr/>
          <p:nvPr userDrawn="1"/>
        </p:nvCxnSpPr>
        <p:spPr>
          <a:xfrm>
            <a:off x="3387110" y="1913021"/>
            <a:ext cx="0" cy="1143000"/>
          </a:xfrm>
          <a:prstGeom prst="line">
            <a:avLst/>
          </a:prstGeom>
          <a:ln w="25400">
            <a:solidFill>
              <a:srgbClr val="6F706E"/>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E00E8EB-7FCC-4348-85EB-6E9CC59D5DBC}"/>
              </a:ext>
            </a:extLst>
          </p:cNvPr>
          <p:cNvCxnSpPr/>
          <p:nvPr userDrawn="1"/>
        </p:nvCxnSpPr>
        <p:spPr>
          <a:xfrm>
            <a:off x="6330837" y="1913021"/>
            <a:ext cx="0" cy="1143000"/>
          </a:xfrm>
          <a:prstGeom prst="line">
            <a:avLst/>
          </a:prstGeom>
          <a:ln w="25400">
            <a:solidFill>
              <a:srgbClr val="6F706E"/>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B17817-8782-9D43-BAC7-91104C6C82CA}"/>
              </a:ext>
            </a:extLst>
          </p:cNvPr>
          <p:cNvCxnSpPr/>
          <p:nvPr userDrawn="1"/>
        </p:nvCxnSpPr>
        <p:spPr>
          <a:xfrm>
            <a:off x="9298626" y="1913021"/>
            <a:ext cx="0" cy="1143000"/>
          </a:xfrm>
          <a:prstGeom prst="line">
            <a:avLst/>
          </a:prstGeom>
          <a:ln w="25400">
            <a:solidFill>
              <a:srgbClr val="6F706E"/>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11E1199-5D47-4540-B6B9-D1E2A5D575EA}"/>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20" name="Title 1">
            <a:extLst>
              <a:ext uri="{FF2B5EF4-FFF2-40B4-BE49-F238E27FC236}">
                <a16:creationId xmlns:a16="http://schemas.microsoft.com/office/drawing/2014/main" id="{4FD929EF-C26E-7B4E-B4DE-94AA78EBD3A4}"/>
              </a:ext>
            </a:extLst>
          </p:cNvPr>
          <p:cNvSpPr>
            <a:spLocks noGrp="1"/>
          </p:cNvSpPr>
          <p:nvPr>
            <p:ph type="title" hasCustomPrompt="1"/>
          </p:nvPr>
        </p:nvSpPr>
        <p:spPr>
          <a:xfrm>
            <a:off x="339435" y="17927"/>
            <a:ext cx="11410613" cy="1129556"/>
          </a:xfrm>
          <a:prstGeom prst="rect">
            <a:avLst/>
          </a:prstGeom>
        </p:spPr>
        <p:txBody>
          <a:bodyPr>
            <a:normAutofit/>
          </a:bodyPr>
          <a:lstStyle>
            <a:lvl1pPr>
              <a:defRPr sz="3000">
                <a:solidFill>
                  <a:schemeClr val="bg1"/>
                </a:solidFill>
              </a:defRPr>
            </a:lvl1pPr>
          </a:lstStyle>
          <a:p>
            <a:r>
              <a:rPr lang="en-US"/>
              <a:t>Sample custom layout — data</a:t>
            </a:r>
          </a:p>
        </p:txBody>
      </p:sp>
      <p:sp>
        <p:nvSpPr>
          <p:cNvPr id="21" name="Slide Number Placeholder 5">
            <a:extLst>
              <a:ext uri="{FF2B5EF4-FFF2-40B4-BE49-F238E27FC236}">
                <a16:creationId xmlns:a16="http://schemas.microsoft.com/office/drawing/2014/main" id="{C504B85B-5272-DF42-A153-0FAE49BF5911}"/>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‹N°›</a:t>
            </a:fld>
            <a:endParaRPr lang="en-US"/>
          </a:p>
        </p:txBody>
      </p:sp>
    </p:spTree>
    <p:extLst>
      <p:ext uri="{BB962C8B-B14F-4D97-AF65-F5344CB8AC3E}">
        <p14:creationId xmlns:p14="http://schemas.microsoft.com/office/powerpoint/2010/main" val="258847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03652C9-F40F-8340-8564-D340ECDD5E29}"/>
              </a:ext>
            </a:extLst>
          </p:cNvPr>
          <p:cNvSpPr/>
          <p:nvPr userDrawn="1"/>
        </p:nvSpPr>
        <p:spPr>
          <a:xfrm>
            <a:off x="-83127" y="-83126"/>
            <a:ext cx="12374088" cy="1302326"/>
          </a:xfrm>
          <a:prstGeom prst="rect">
            <a:avLst/>
          </a:prstGeom>
          <a:gradFill>
            <a:gsLst>
              <a:gs pos="100000">
                <a:srgbClr val="2B7483"/>
              </a:gs>
              <a:gs pos="10000">
                <a:srgbClr val="43A7BE"/>
              </a:gs>
            </a:gsLst>
            <a:lin ang="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err="1">
              <a:solidFill>
                <a:schemeClr val="tx1"/>
              </a:solidFill>
            </a:endParaRPr>
          </a:p>
        </p:txBody>
      </p:sp>
      <p:sp>
        <p:nvSpPr>
          <p:cNvPr id="11" name="TextBox 10">
            <a:extLst>
              <a:ext uri="{FF2B5EF4-FFF2-40B4-BE49-F238E27FC236}">
                <a16:creationId xmlns:a16="http://schemas.microsoft.com/office/drawing/2014/main" id="{56C3C2C0-AC17-2F41-AC40-FAF6E1992727}"/>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2" name="Content Placeholder 2">
            <a:extLst>
              <a:ext uri="{FF2B5EF4-FFF2-40B4-BE49-F238E27FC236}">
                <a16:creationId xmlns:a16="http://schemas.microsoft.com/office/drawing/2014/main" id="{85D4B0F6-CBEB-EC42-B137-C470A0F50440}"/>
              </a:ext>
            </a:extLst>
          </p:cNvPr>
          <p:cNvSpPr>
            <a:spLocks noGrp="1"/>
          </p:cNvSpPr>
          <p:nvPr>
            <p:ph sz="half" idx="1" hasCustomPrompt="1"/>
          </p:nvPr>
        </p:nvSpPr>
        <p:spPr>
          <a:xfrm>
            <a:off x="1204226" y="1408879"/>
            <a:ext cx="3110388" cy="4586030"/>
          </a:xfrm>
        </p:spPr>
        <p:txBody>
          <a:bodyPr>
            <a:noAutofit/>
          </a:bodyPr>
          <a:lstStyle>
            <a:lvl1pPr marL="0" indent="0">
              <a:buNone/>
              <a:defRPr sz="40000" b="1">
                <a:solidFill>
                  <a:srgbClr val="43A7BE"/>
                </a:solidFill>
                <a:latin typeface="Roboto" panose="02000000000000000000" pitchFamily="2" charset="0"/>
                <a:ea typeface="Roboto" panose="02000000000000000000" pitchFamily="2" charset="0"/>
              </a:defRPr>
            </a:lvl1pPr>
            <a:lvl2pPr marL="457200" indent="0">
              <a:buNone/>
              <a:defRPr/>
            </a:lvl2pPr>
          </a:lstStyle>
          <a:p>
            <a:pPr lvl="0"/>
            <a:r>
              <a:rPr lang="en-US"/>
              <a:t>7</a:t>
            </a:r>
          </a:p>
        </p:txBody>
      </p:sp>
      <p:sp>
        <p:nvSpPr>
          <p:cNvPr id="13" name="Content Placeholder 2">
            <a:extLst>
              <a:ext uri="{FF2B5EF4-FFF2-40B4-BE49-F238E27FC236}">
                <a16:creationId xmlns:a16="http://schemas.microsoft.com/office/drawing/2014/main" id="{87274E0F-D5FD-B149-9A4E-519A55A5F4D5}"/>
              </a:ext>
            </a:extLst>
          </p:cNvPr>
          <p:cNvSpPr>
            <a:spLocks noGrp="1"/>
          </p:cNvSpPr>
          <p:nvPr>
            <p:ph sz="half" idx="13" hasCustomPrompt="1"/>
          </p:nvPr>
        </p:nvSpPr>
        <p:spPr>
          <a:xfrm>
            <a:off x="4864875" y="2012673"/>
            <a:ext cx="6906087" cy="490063"/>
          </a:xfrm>
        </p:spPr>
        <p:txBody>
          <a:bodyPr>
            <a:noAutofit/>
          </a:bodyPr>
          <a:lstStyle>
            <a:lvl1pPr marL="0" indent="0">
              <a:buNone/>
              <a:defRPr sz="2000" b="1">
                <a:solidFill>
                  <a:srgbClr val="4A4F54"/>
                </a:solidFill>
                <a:latin typeface="Roboto" panose="02000000000000000000" pitchFamily="2" charset="0"/>
                <a:ea typeface="Roboto" panose="02000000000000000000" pitchFamily="2" charset="0"/>
              </a:defRPr>
            </a:lvl1pPr>
            <a:lvl2pPr marL="457200" indent="0">
              <a:buNone/>
              <a:defRPr/>
            </a:lvl2pPr>
          </a:lstStyle>
          <a:p>
            <a:pPr lvl="0"/>
            <a:r>
              <a:rPr lang="en-US"/>
              <a:t>Header</a:t>
            </a:r>
          </a:p>
        </p:txBody>
      </p:sp>
      <p:sp>
        <p:nvSpPr>
          <p:cNvPr id="14" name="Content Placeholder 2">
            <a:extLst>
              <a:ext uri="{FF2B5EF4-FFF2-40B4-BE49-F238E27FC236}">
                <a16:creationId xmlns:a16="http://schemas.microsoft.com/office/drawing/2014/main" id="{EA0A157E-3816-F249-90DD-4522A6B2387C}"/>
              </a:ext>
            </a:extLst>
          </p:cNvPr>
          <p:cNvSpPr>
            <a:spLocks noGrp="1"/>
          </p:cNvSpPr>
          <p:nvPr>
            <p:ph sz="half" idx="15" hasCustomPrompt="1"/>
          </p:nvPr>
        </p:nvSpPr>
        <p:spPr>
          <a:xfrm>
            <a:off x="4864874" y="2755654"/>
            <a:ext cx="6906087" cy="2366462"/>
          </a:xfrm>
        </p:spPr>
        <p:txBody>
          <a:bodyPr>
            <a:normAutofit/>
          </a:bodyPr>
          <a:lstStyle>
            <a:lvl1pPr marL="0" indent="0">
              <a:buNone/>
              <a:defRPr sz="1800" b="1">
                <a:solidFill>
                  <a:srgbClr val="6C1D45"/>
                </a:solidFill>
                <a:latin typeface="Roboto" panose="02000000000000000000" pitchFamily="2" charset="0"/>
                <a:ea typeface="Roboto" panose="02000000000000000000" pitchFamily="2" charset="0"/>
              </a:defRPr>
            </a:lvl1pPr>
            <a:lvl2pPr marL="457200" indent="0">
              <a:buNone/>
              <a:defRPr/>
            </a:lvl2pPr>
          </a:lstStyle>
          <a:p>
            <a:pPr lvl="0"/>
            <a:r>
              <a:rPr lang="en-US"/>
              <a:t>Body copy</a:t>
            </a:r>
          </a:p>
        </p:txBody>
      </p:sp>
      <p:sp>
        <p:nvSpPr>
          <p:cNvPr id="15" name="Content Placeholder 3">
            <a:extLst>
              <a:ext uri="{FF2B5EF4-FFF2-40B4-BE49-F238E27FC236}">
                <a16:creationId xmlns:a16="http://schemas.microsoft.com/office/drawing/2014/main" id="{EF9F8201-8BB5-5444-AC0C-8BE170F537A5}"/>
              </a:ext>
            </a:extLst>
          </p:cNvPr>
          <p:cNvSpPr>
            <a:spLocks noGrp="1"/>
          </p:cNvSpPr>
          <p:nvPr>
            <p:ph sz="half" idx="16" hasCustomPrompt="1"/>
          </p:nvPr>
        </p:nvSpPr>
        <p:spPr>
          <a:xfrm>
            <a:off x="8672672" y="5373813"/>
            <a:ext cx="3098289"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sp>
        <p:nvSpPr>
          <p:cNvPr id="16" name="Title 1">
            <a:extLst>
              <a:ext uri="{FF2B5EF4-FFF2-40B4-BE49-F238E27FC236}">
                <a16:creationId xmlns:a16="http://schemas.microsoft.com/office/drawing/2014/main" id="{459130E4-6188-4A4B-8873-3785A9C04D14}"/>
              </a:ext>
            </a:extLst>
          </p:cNvPr>
          <p:cNvSpPr>
            <a:spLocks noGrp="1"/>
          </p:cNvSpPr>
          <p:nvPr>
            <p:ph type="title" hasCustomPrompt="1"/>
          </p:nvPr>
        </p:nvSpPr>
        <p:spPr>
          <a:xfrm>
            <a:off x="339435" y="17927"/>
            <a:ext cx="11431526" cy="1129556"/>
          </a:xfrm>
          <a:prstGeom prst="rect">
            <a:avLst/>
          </a:prstGeom>
        </p:spPr>
        <p:txBody>
          <a:bodyPr>
            <a:normAutofit/>
          </a:bodyPr>
          <a:lstStyle>
            <a:lvl1pPr>
              <a:defRPr sz="3000">
                <a:solidFill>
                  <a:schemeClr val="bg1"/>
                </a:solidFill>
              </a:defRPr>
            </a:lvl1pPr>
          </a:lstStyle>
          <a:p>
            <a:r>
              <a:rPr lang="en-US"/>
              <a:t>Sample custom layout</a:t>
            </a:r>
          </a:p>
        </p:txBody>
      </p:sp>
      <p:sp>
        <p:nvSpPr>
          <p:cNvPr id="17" name="Slide Number Placeholder 5">
            <a:extLst>
              <a:ext uri="{FF2B5EF4-FFF2-40B4-BE49-F238E27FC236}">
                <a16:creationId xmlns:a16="http://schemas.microsoft.com/office/drawing/2014/main" id="{ACACAE9E-5DA3-4E48-8E75-0569A19AD1DD}"/>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‹N°›</a:t>
            </a:fld>
            <a:endParaRPr lang="en-US"/>
          </a:p>
        </p:txBody>
      </p:sp>
    </p:spTree>
    <p:extLst>
      <p:ext uri="{BB962C8B-B14F-4D97-AF65-F5344CB8AC3E}">
        <p14:creationId xmlns:p14="http://schemas.microsoft.com/office/powerpoint/2010/main" val="157381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Opti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5B49-FBBB-444D-969E-AE2476735A0A}"/>
              </a:ext>
            </a:extLst>
          </p:cNvPr>
          <p:cNvSpPr>
            <a:spLocks noGrp="1"/>
          </p:cNvSpPr>
          <p:nvPr>
            <p:ph type="title" hasCustomPrompt="1"/>
          </p:nvPr>
        </p:nvSpPr>
        <p:spPr>
          <a:xfrm>
            <a:off x="587376" y="584197"/>
            <a:ext cx="6121400" cy="649291"/>
          </a:xfrm>
          <a:prstGeom prst="rect">
            <a:avLst/>
          </a:prstGeom>
        </p:spPr>
        <p:txBody>
          <a:bodyPr>
            <a:normAutofit/>
          </a:bodyPr>
          <a:lstStyle>
            <a:lvl1pPr>
              <a:defRPr sz="3000">
                <a:solidFill>
                  <a:schemeClr val="bg1"/>
                </a:solidFill>
              </a:defRPr>
            </a:lvl1pPr>
          </a:lstStyle>
          <a:p>
            <a:r>
              <a:rPr lang="en-US"/>
              <a:t>Custom numbered slide — bonus</a:t>
            </a:r>
          </a:p>
        </p:txBody>
      </p:sp>
    </p:spTree>
    <p:extLst>
      <p:ext uri="{BB962C8B-B14F-4D97-AF65-F5344CB8AC3E}">
        <p14:creationId xmlns:p14="http://schemas.microsoft.com/office/powerpoint/2010/main" val="4249327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 opt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DA37E0-18C9-7840-90BB-92F632D156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0" t="3239" r="5482" b="5392"/>
          <a:stretch/>
        </p:blipFill>
        <p:spPr>
          <a:xfrm>
            <a:off x="1" y="-1"/>
            <a:ext cx="12191999" cy="6858001"/>
          </a:xfrm>
          <a:prstGeom prst="rect">
            <a:avLst/>
          </a:prstGeom>
        </p:spPr>
      </p:pic>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7070558" y="2725062"/>
            <a:ext cx="4283242" cy="2027412"/>
          </a:xfrm>
        </p:spPr>
        <p:txBody>
          <a:bodyPr>
            <a:noAutofit/>
          </a:bodyPr>
          <a:lstStyle>
            <a:lvl1pPr marL="0" indent="0">
              <a:buNone/>
              <a:defRPr sz="6000" b="1">
                <a:solidFill>
                  <a:schemeClr val="bg1"/>
                </a:solidFill>
                <a:latin typeface="Roboto" panose="02000000000000000000" pitchFamily="2" charset="0"/>
                <a:ea typeface="Roboto" panose="02000000000000000000" pitchFamily="2" charset="0"/>
              </a:defRPr>
            </a:lvl1pPr>
          </a:lstStyle>
          <a:p>
            <a:pPr lvl="0"/>
            <a:r>
              <a:rPr lang="en-US"/>
              <a:t>Thank You</a:t>
            </a:r>
          </a:p>
        </p:txBody>
      </p:sp>
    </p:spTree>
    <p:extLst>
      <p:ext uri="{BB962C8B-B14F-4D97-AF65-F5344CB8AC3E}">
        <p14:creationId xmlns:p14="http://schemas.microsoft.com/office/powerpoint/2010/main" val="3090365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 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1FC8A18-1468-1749-81E5-298B03ED3A26}"/>
              </a:ext>
            </a:extLst>
          </p:cNvPr>
          <p:cNvSpPr>
            <a:spLocks noGrp="1"/>
          </p:cNvSpPr>
          <p:nvPr>
            <p:ph type="ctrTitle" hasCustomPrompt="1"/>
          </p:nvPr>
        </p:nvSpPr>
        <p:spPr>
          <a:xfrm>
            <a:off x="-1" y="881386"/>
            <a:ext cx="12192000" cy="766763"/>
          </a:xfrm>
        </p:spPr>
        <p:txBody>
          <a:bodyPr anchor="b">
            <a:normAutofit/>
          </a:bodyPr>
          <a:lstStyle>
            <a:lvl1pPr algn="ctr">
              <a:defRPr sz="3200" b="1">
                <a:solidFill>
                  <a:schemeClr val="bg1"/>
                </a:solidFill>
                <a:latin typeface="Roboto" panose="02000000000000000000" pitchFamily="2" charset="0"/>
                <a:ea typeface="Roboto" panose="02000000000000000000" pitchFamily="2" charset="0"/>
              </a:defRPr>
            </a:lvl1pPr>
          </a:lstStyle>
          <a:p>
            <a:r>
              <a:rPr lang="en-US"/>
              <a:t>Fancy Timeline</a:t>
            </a:r>
          </a:p>
        </p:txBody>
      </p:sp>
      <p:sp>
        <p:nvSpPr>
          <p:cNvPr id="10" name="Oval 9">
            <a:hlinkClick r:id="" action="ppaction://noaction"/>
            <a:extLst>
              <a:ext uri="{FF2B5EF4-FFF2-40B4-BE49-F238E27FC236}">
                <a16:creationId xmlns:a16="http://schemas.microsoft.com/office/drawing/2014/main" id="{819D5C01-C44E-F04B-BA56-FB9056345973}"/>
              </a:ext>
            </a:extLst>
          </p:cNvPr>
          <p:cNvSpPr/>
          <p:nvPr userDrawn="1"/>
        </p:nvSpPr>
        <p:spPr>
          <a:xfrm>
            <a:off x="5837673" y="3862480"/>
            <a:ext cx="516654" cy="516654"/>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a:latin typeface="Roboto Regular" charset="0"/>
            </a:endParaRPr>
          </a:p>
        </p:txBody>
      </p:sp>
      <p:cxnSp>
        <p:nvCxnSpPr>
          <p:cNvPr id="11" name="Straight Connector 10">
            <a:extLst>
              <a:ext uri="{FF2B5EF4-FFF2-40B4-BE49-F238E27FC236}">
                <a16:creationId xmlns:a16="http://schemas.microsoft.com/office/drawing/2014/main" id="{FC2CC017-1551-1B4F-A32B-A62C5B7A86BB}"/>
              </a:ext>
            </a:extLst>
          </p:cNvPr>
          <p:cNvCxnSpPr>
            <a:cxnSpLocks/>
          </p:cNvCxnSpPr>
          <p:nvPr userDrawn="1"/>
        </p:nvCxnSpPr>
        <p:spPr>
          <a:xfrm flipH="1" flipV="1">
            <a:off x="6095999" y="4392534"/>
            <a:ext cx="1" cy="265649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7" name="Content Placeholder 16">
            <a:extLst>
              <a:ext uri="{FF2B5EF4-FFF2-40B4-BE49-F238E27FC236}">
                <a16:creationId xmlns:a16="http://schemas.microsoft.com/office/drawing/2014/main" id="{43C0002A-472F-3044-9CE2-9DEBD896DC73}"/>
              </a:ext>
            </a:extLst>
          </p:cNvPr>
          <p:cNvSpPr>
            <a:spLocks noGrp="1"/>
          </p:cNvSpPr>
          <p:nvPr>
            <p:ph sz="quarter" idx="10" hasCustomPrompt="1"/>
          </p:nvPr>
        </p:nvSpPr>
        <p:spPr>
          <a:xfrm>
            <a:off x="1524000"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8161421"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20" name="Text Placeholder 19">
            <a:extLst>
              <a:ext uri="{FF2B5EF4-FFF2-40B4-BE49-F238E27FC236}">
                <a16:creationId xmlns:a16="http://schemas.microsoft.com/office/drawing/2014/main" id="{00D6EF10-881E-7B4C-84B3-700676D568AA}"/>
              </a:ext>
            </a:extLst>
          </p:cNvPr>
          <p:cNvSpPr>
            <a:spLocks noGrp="1"/>
          </p:cNvSpPr>
          <p:nvPr>
            <p:ph type="body" sz="quarter" idx="12" hasCustomPrompt="1"/>
          </p:nvPr>
        </p:nvSpPr>
        <p:spPr>
          <a:xfrm>
            <a:off x="1524000" y="3602038"/>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1" name="Text Placeholder 19">
            <a:extLst>
              <a:ext uri="{FF2B5EF4-FFF2-40B4-BE49-F238E27FC236}">
                <a16:creationId xmlns:a16="http://schemas.microsoft.com/office/drawing/2014/main" id="{B599D7DE-F27D-AA44-B551-2A1978A132A1}"/>
              </a:ext>
            </a:extLst>
          </p:cNvPr>
          <p:cNvSpPr>
            <a:spLocks noGrp="1"/>
          </p:cNvSpPr>
          <p:nvPr>
            <p:ph type="body" sz="quarter" idx="13" hasCustomPrompt="1"/>
          </p:nvPr>
        </p:nvSpPr>
        <p:spPr>
          <a:xfrm>
            <a:off x="8161420" y="3587585"/>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3" name="TextBox 22">
            <a:extLst>
              <a:ext uri="{FF2B5EF4-FFF2-40B4-BE49-F238E27FC236}">
                <a16:creationId xmlns:a16="http://schemas.microsoft.com/office/drawing/2014/main" id="{F749C29B-6E79-E24B-AD3A-51DDD93DEAC0}"/>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3" name="Slide Number Placeholder 5">
            <a:extLst>
              <a:ext uri="{FF2B5EF4-FFF2-40B4-BE49-F238E27FC236}">
                <a16:creationId xmlns:a16="http://schemas.microsoft.com/office/drawing/2014/main" id="{F82132C4-7A4E-8942-A264-26A1F7B72E10}"/>
              </a:ext>
            </a:extLst>
          </p:cNvPr>
          <p:cNvSpPr>
            <a:spLocks noGrp="1"/>
          </p:cNvSpPr>
          <p:nvPr>
            <p:ph type="sldNum" sz="quarter" idx="14"/>
          </p:nvPr>
        </p:nvSpPr>
        <p:spPr>
          <a:xfrm>
            <a:off x="9027761" y="6270275"/>
            <a:ext cx="2743200" cy="365125"/>
          </a:xfrm>
        </p:spPr>
        <p:txBody>
          <a:bodyPr/>
          <a:lstStyle/>
          <a:p>
            <a:fld id="{D45B42A2-12DC-D04A-88D3-A93CC82DF348}" type="slidenum">
              <a:rPr lang="en-US" smtClean="0"/>
              <a:t>‹N°›</a:t>
            </a:fld>
            <a:endParaRPr lang="en-US"/>
          </a:p>
        </p:txBody>
      </p:sp>
    </p:spTree>
    <p:extLst>
      <p:ext uri="{BB962C8B-B14F-4D97-AF65-F5344CB8AC3E}">
        <p14:creationId xmlns:p14="http://schemas.microsoft.com/office/powerpoint/2010/main" val="1296646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 Middle">
    <p:spTree>
      <p:nvGrpSpPr>
        <p:cNvPr id="1" name=""/>
        <p:cNvGrpSpPr/>
        <p:nvPr/>
      </p:nvGrpSpPr>
      <p:grpSpPr>
        <a:xfrm>
          <a:off x="0" y="0"/>
          <a:ext cx="0" cy="0"/>
          <a:chOff x="0" y="0"/>
          <a:chExt cx="0" cy="0"/>
        </a:xfrm>
      </p:grpSpPr>
      <p:sp>
        <p:nvSpPr>
          <p:cNvPr id="10" name="Oval 9">
            <a:hlinkClick r:id="" action="ppaction://noaction"/>
            <a:extLst>
              <a:ext uri="{FF2B5EF4-FFF2-40B4-BE49-F238E27FC236}">
                <a16:creationId xmlns:a16="http://schemas.microsoft.com/office/drawing/2014/main" id="{819D5C01-C44E-F04B-BA56-FB9056345973}"/>
              </a:ext>
            </a:extLst>
          </p:cNvPr>
          <p:cNvSpPr/>
          <p:nvPr userDrawn="1"/>
        </p:nvSpPr>
        <p:spPr>
          <a:xfrm>
            <a:off x="5858477" y="3329258"/>
            <a:ext cx="516654" cy="516654"/>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a:latin typeface="Roboto Regular" charset="0"/>
            </a:endParaRPr>
          </a:p>
        </p:txBody>
      </p:sp>
      <p:cxnSp>
        <p:nvCxnSpPr>
          <p:cNvPr id="11" name="Straight Connector 10">
            <a:extLst>
              <a:ext uri="{FF2B5EF4-FFF2-40B4-BE49-F238E27FC236}">
                <a16:creationId xmlns:a16="http://schemas.microsoft.com/office/drawing/2014/main" id="{FC2CC017-1551-1B4F-A32B-A62C5B7A86BB}"/>
              </a:ext>
            </a:extLst>
          </p:cNvPr>
          <p:cNvCxnSpPr>
            <a:cxnSpLocks/>
          </p:cNvCxnSpPr>
          <p:nvPr userDrawn="1"/>
        </p:nvCxnSpPr>
        <p:spPr>
          <a:xfrm flipV="1">
            <a:off x="6116804" y="3845912"/>
            <a:ext cx="1" cy="3096309"/>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7" name="Content Placeholder 16">
            <a:extLst>
              <a:ext uri="{FF2B5EF4-FFF2-40B4-BE49-F238E27FC236}">
                <a16:creationId xmlns:a16="http://schemas.microsoft.com/office/drawing/2014/main" id="{43C0002A-472F-3044-9CE2-9DEBD896DC73}"/>
              </a:ext>
            </a:extLst>
          </p:cNvPr>
          <p:cNvSpPr>
            <a:spLocks noGrp="1"/>
          </p:cNvSpPr>
          <p:nvPr>
            <p:ph sz="quarter" idx="10" hasCustomPrompt="1"/>
          </p:nvPr>
        </p:nvSpPr>
        <p:spPr>
          <a:xfrm>
            <a:off x="1524000"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8161421"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20" name="Text Placeholder 19">
            <a:extLst>
              <a:ext uri="{FF2B5EF4-FFF2-40B4-BE49-F238E27FC236}">
                <a16:creationId xmlns:a16="http://schemas.microsoft.com/office/drawing/2014/main" id="{00D6EF10-881E-7B4C-84B3-700676D568AA}"/>
              </a:ext>
            </a:extLst>
          </p:cNvPr>
          <p:cNvSpPr>
            <a:spLocks noGrp="1"/>
          </p:cNvSpPr>
          <p:nvPr>
            <p:ph type="body" sz="quarter" idx="12" hasCustomPrompt="1"/>
          </p:nvPr>
        </p:nvSpPr>
        <p:spPr>
          <a:xfrm>
            <a:off x="1524000" y="3602038"/>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1" name="Text Placeholder 19">
            <a:extLst>
              <a:ext uri="{FF2B5EF4-FFF2-40B4-BE49-F238E27FC236}">
                <a16:creationId xmlns:a16="http://schemas.microsoft.com/office/drawing/2014/main" id="{B599D7DE-F27D-AA44-B551-2A1978A132A1}"/>
              </a:ext>
            </a:extLst>
          </p:cNvPr>
          <p:cNvSpPr>
            <a:spLocks noGrp="1"/>
          </p:cNvSpPr>
          <p:nvPr>
            <p:ph type="body" sz="quarter" idx="13" hasCustomPrompt="1"/>
          </p:nvPr>
        </p:nvSpPr>
        <p:spPr>
          <a:xfrm>
            <a:off x="8161420" y="3587585"/>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cxnSp>
        <p:nvCxnSpPr>
          <p:cNvPr id="14" name="Straight Connector 13">
            <a:extLst>
              <a:ext uri="{FF2B5EF4-FFF2-40B4-BE49-F238E27FC236}">
                <a16:creationId xmlns:a16="http://schemas.microsoft.com/office/drawing/2014/main" id="{6A0E3C53-E02F-9D4A-9388-7159260D54CB}"/>
              </a:ext>
            </a:extLst>
          </p:cNvPr>
          <p:cNvCxnSpPr>
            <a:cxnSpLocks/>
          </p:cNvCxnSpPr>
          <p:nvPr userDrawn="1"/>
        </p:nvCxnSpPr>
        <p:spPr>
          <a:xfrm flipV="1">
            <a:off x="6116803" y="-108284"/>
            <a:ext cx="1" cy="3437543"/>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 name="TextBox 15">
            <a:extLst>
              <a:ext uri="{FF2B5EF4-FFF2-40B4-BE49-F238E27FC236}">
                <a16:creationId xmlns:a16="http://schemas.microsoft.com/office/drawing/2014/main" id="{990D0DA5-52B5-754B-8D4A-B0A28D4337DA}"/>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2" name="Slide Number Placeholder 5">
            <a:extLst>
              <a:ext uri="{FF2B5EF4-FFF2-40B4-BE49-F238E27FC236}">
                <a16:creationId xmlns:a16="http://schemas.microsoft.com/office/drawing/2014/main" id="{E7ACE821-1990-E04D-96CF-E85EE0CD2B9F}"/>
              </a:ext>
            </a:extLst>
          </p:cNvPr>
          <p:cNvSpPr>
            <a:spLocks noGrp="1"/>
          </p:cNvSpPr>
          <p:nvPr>
            <p:ph type="sldNum" sz="quarter" idx="14"/>
          </p:nvPr>
        </p:nvSpPr>
        <p:spPr>
          <a:xfrm>
            <a:off x="9027761" y="6270275"/>
            <a:ext cx="2743200" cy="365125"/>
          </a:xfrm>
        </p:spPr>
        <p:txBody>
          <a:bodyPr/>
          <a:lstStyle/>
          <a:p>
            <a:fld id="{D45B42A2-12DC-D04A-88D3-A93CC82DF348}" type="slidenum">
              <a:rPr lang="en-US" smtClean="0"/>
              <a:t>‹N°›</a:t>
            </a:fld>
            <a:endParaRPr lang="en-US"/>
          </a:p>
        </p:txBody>
      </p:sp>
    </p:spTree>
    <p:extLst>
      <p:ext uri="{BB962C8B-B14F-4D97-AF65-F5344CB8AC3E}">
        <p14:creationId xmlns:p14="http://schemas.microsoft.com/office/powerpoint/2010/main" val="1115782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 End">
    <p:spTree>
      <p:nvGrpSpPr>
        <p:cNvPr id="1" name=""/>
        <p:cNvGrpSpPr/>
        <p:nvPr/>
      </p:nvGrpSpPr>
      <p:grpSpPr>
        <a:xfrm>
          <a:off x="0" y="0"/>
          <a:ext cx="0" cy="0"/>
          <a:chOff x="0" y="0"/>
          <a:chExt cx="0" cy="0"/>
        </a:xfrm>
      </p:grpSpPr>
      <p:sp>
        <p:nvSpPr>
          <p:cNvPr id="10" name="Oval 9">
            <a:hlinkClick r:id="" action="ppaction://noaction"/>
            <a:extLst>
              <a:ext uri="{FF2B5EF4-FFF2-40B4-BE49-F238E27FC236}">
                <a16:creationId xmlns:a16="http://schemas.microsoft.com/office/drawing/2014/main" id="{819D5C01-C44E-F04B-BA56-FB9056345973}"/>
              </a:ext>
            </a:extLst>
          </p:cNvPr>
          <p:cNvSpPr/>
          <p:nvPr userDrawn="1"/>
        </p:nvSpPr>
        <p:spPr>
          <a:xfrm>
            <a:off x="5858477" y="3329258"/>
            <a:ext cx="516654" cy="516654"/>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a:latin typeface="Roboto Regular" charset="0"/>
            </a:endParaRPr>
          </a:p>
        </p:txBody>
      </p:sp>
      <p:sp>
        <p:nvSpPr>
          <p:cNvPr id="17" name="Content Placeholder 16">
            <a:extLst>
              <a:ext uri="{FF2B5EF4-FFF2-40B4-BE49-F238E27FC236}">
                <a16:creationId xmlns:a16="http://schemas.microsoft.com/office/drawing/2014/main" id="{43C0002A-472F-3044-9CE2-9DEBD896DC73}"/>
              </a:ext>
            </a:extLst>
          </p:cNvPr>
          <p:cNvSpPr>
            <a:spLocks noGrp="1"/>
          </p:cNvSpPr>
          <p:nvPr>
            <p:ph sz="quarter" idx="10" hasCustomPrompt="1"/>
          </p:nvPr>
        </p:nvSpPr>
        <p:spPr>
          <a:xfrm>
            <a:off x="1524000"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8161421"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20" name="Text Placeholder 19">
            <a:extLst>
              <a:ext uri="{FF2B5EF4-FFF2-40B4-BE49-F238E27FC236}">
                <a16:creationId xmlns:a16="http://schemas.microsoft.com/office/drawing/2014/main" id="{00D6EF10-881E-7B4C-84B3-700676D568AA}"/>
              </a:ext>
            </a:extLst>
          </p:cNvPr>
          <p:cNvSpPr>
            <a:spLocks noGrp="1"/>
          </p:cNvSpPr>
          <p:nvPr>
            <p:ph type="body" sz="quarter" idx="12" hasCustomPrompt="1"/>
          </p:nvPr>
        </p:nvSpPr>
        <p:spPr>
          <a:xfrm>
            <a:off x="1524000" y="3602038"/>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1" name="Text Placeholder 19">
            <a:extLst>
              <a:ext uri="{FF2B5EF4-FFF2-40B4-BE49-F238E27FC236}">
                <a16:creationId xmlns:a16="http://schemas.microsoft.com/office/drawing/2014/main" id="{B599D7DE-F27D-AA44-B551-2A1978A132A1}"/>
              </a:ext>
            </a:extLst>
          </p:cNvPr>
          <p:cNvSpPr>
            <a:spLocks noGrp="1"/>
          </p:cNvSpPr>
          <p:nvPr>
            <p:ph type="body" sz="quarter" idx="13" hasCustomPrompt="1"/>
          </p:nvPr>
        </p:nvSpPr>
        <p:spPr>
          <a:xfrm>
            <a:off x="8161420" y="3587585"/>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cxnSp>
        <p:nvCxnSpPr>
          <p:cNvPr id="14" name="Straight Connector 13">
            <a:extLst>
              <a:ext uri="{FF2B5EF4-FFF2-40B4-BE49-F238E27FC236}">
                <a16:creationId xmlns:a16="http://schemas.microsoft.com/office/drawing/2014/main" id="{6A0E3C53-E02F-9D4A-9388-7159260D54CB}"/>
              </a:ext>
            </a:extLst>
          </p:cNvPr>
          <p:cNvCxnSpPr>
            <a:cxnSpLocks/>
          </p:cNvCxnSpPr>
          <p:nvPr userDrawn="1"/>
        </p:nvCxnSpPr>
        <p:spPr>
          <a:xfrm flipV="1">
            <a:off x="6116803" y="-108284"/>
            <a:ext cx="1" cy="3437543"/>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 name="TextBox 11">
            <a:extLst>
              <a:ext uri="{FF2B5EF4-FFF2-40B4-BE49-F238E27FC236}">
                <a16:creationId xmlns:a16="http://schemas.microsoft.com/office/drawing/2014/main" id="{882262C4-810A-8B48-89C9-19DE7154CC23}"/>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1" name="Slide Number Placeholder 5">
            <a:extLst>
              <a:ext uri="{FF2B5EF4-FFF2-40B4-BE49-F238E27FC236}">
                <a16:creationId xmlns:a16="http://schemas.microsoft.com/office/drawing/2014/main" id="{BC366707-40EF-0B40-A6D7-30B72D76A42C}"/>
              </a:ext>
            </a:extLst>
          </p:cNvPr>
          <p:cNvSpPr>
            <a:spLocks noGrp="1"/>
          </p:cNvSpPr>
          <p:nvPr>
            <p:ph type="sldNum" sz="quarter" idx="14"/>
          </p:nvPr>
        </p:nvSpPr>
        <p:spPr>
          <a:xfrm>
            <a:off x="9027761" y="6270275"/>
            <a:ext cx="2743200" cy="365125"/>
          </a:xfrm>
        </p:spPr>
        <p:txBody>
          <a:bodyPr/>
          <a:lstStyle/>
          <a:p>
            <a:fld id="{D45B42A2-12DC-D04A-88D3-A93CC82DF348}" type="slidenum">
              <a:rPr lang="en-US" smtClean="0"/>
              <a:t>‹N°›</a:t>
            </a:fld>
            <a:endParaRPr lang="en-US"/>
          </a:p>
        </p:txBody>
      </p:sp>
    </p:spTree>
    <p:extLst>
      <p:ext uri="{BB962C8B-B14F-4D97-AF65-F5344CB8AC3E}">
        <p14:creationId xmlns:p14="http://schemas.microsoft.com/office/powerpoint/2010/main" val="2636912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 opt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DA37E0-18C9-7840-90BB-92F632D156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50" t="3239" r="5482" b="5392"/>
          <a:stretch/>
        </p:blipFill>
        <p:spPr>
          <a:xfrm>
            <a:off x="1" y="-1"/>
            <a:ext cx="12191999" cy="6858001"/>
          </a:xfrm>
          <a:prstGeom prst="rect">
            <a:avLst/>
          </a:prstGeom>
        </p:spPr>
      </p:pic>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7070558" y="2725062"/>
            <a:ext cx="4283242" cy="2027412"/>
          </a:xfrm>
        </p:spPr>
        <p:txBody>
          <a:bodyPr>
            <a:noAutofit/>
          </a:bodyPr>
          <a:lstStyle>
            <a:lvl1pPr marL="0" indent="0">
              <a:buNone/>
              <a:defRPr sz="6000" b="1">
                <a:solidFill>
                  <a:schemeClr val="bg1"/>
                </a:solidFill>
                <a:latin typeface="Roboto" panose="02000000000000000000" pitchFamily="2" charset="0"/>
                <a:ea typeface="Roboto" panose="02000000000000000000" pitchFamily="2" charset="0"/>
              </a:defRPr>
            </a:lvl1pPr>
          </a:lstStyle>
          <a:p>
            <a:pPr lvl="0"/>
            <a:r>
              <a:rPr lang="en-US"/>
              <a:t>Thank You</a:t>
            </a:r>
          </a:p>
        </p:txBody>
      </p:sp>
    </p:spTree>
    <p:extLst>
      <p:ext uri="{BB962C8B-B14F-4D97-AF65-F5344CB8AC3E}">
        <p14:creationId xmlns:p14="http://schemas.microsoft.com/office/powerpoint/2010/main" val="3971364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op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B89AB0-597B-D744-AF4C-45DD6C06D0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431"/>
          <a:stretch/>
        </p:blipFill>
        <p:spPr>
          <a:xfrm>
            <a:off x="-49344" y="-1"/>
            <a:ext cx="12242064" cy="7018318"/>
          </a:xfrm>
          <a:prstGeom prst="rect">
            <a:avLst/>
          </a:prstGeom>
          <a:noFill/>
        </p:spPr>
      </p:pic>
      <p:sp>
        <p:nvSpPr>
          <p:cNvPr id="2" name="Title 1">
            <a:extLst>
              <a:ext uri="{FF2B5EF4-FFF2-40B4-BE49-F238E27FC236}">
                <a16:creationId xmlns:a16="http://schemas.microsoft.com/office/drawing/2014/main" id="{E5A93E3B-76D5-F647-A4CD-BE15F6851860}"/>
              </a:ext>
            </a:extLst>
          </p:cNvPr>
          <p:cNvSpPr>
            <a:spLocks noGrp="1"/>
          </p:cNvSpPr>
          <p:nvPr>
            <p:ph type="ctrTitle" hasCustomPrompt="1"/>
          </p:nvPr>
        </p:nvSpPr>
        <p:spPr>
          <a:xfrm>
            <a:off x="424101" y="2354405"/>
            <a:ext cx="9144000" cy="1414707"/>
          </a:xfrm>
          <a:prstGeom prst="rect">
            <a:avLst/>
          </a:prstGeom>
        </p:spPr>
        <p:txBody>
          <a:bodyPr anchor="t">
            <a:normAutofit/>
          </a:bodyPr>
          <a:lstStyle>
            <a:lvl1pPr algn="l" rtl="0" fontAlgn="t">
              <a:defRPr sz="4400" b="1">
                <a:solidFill>
                  <a:srgbClr val="4A4F54"/>
                </a:solidFill>
                <a:latin typeface="Roboto" panose="02000000000000000000" pitchFamily="2" charset="0"/>
                <a:ea typeface="Roboto" panose="02000000000000000000" pitchFamily="2" charset="0"/>
              </a:defRPr>
            </a:lvl1pPr>
          </a:lstStyle>
          <a:p>
            <a:r>
              <a:rPr lang="en-US"/>
              <a:t>Heading — Cover </a:t>
            </a:r>
            <a:br>
              <a:rPr lang="en-US"/>
            </a:br>
            <a:r>
              <a:rPr lang="en-US"/>
              <a:t>option 2</a:t>
            </a:r>
          </a:p>
        </p:txBody>
      </p:sp>
      <p:sp>
        <p:nvSpPr>
          <p:cNvPr id="3" name="Subtitle 2">
            <a:extLst>
              <a:ext uri="{FF2B5EF4-FFF2-40B4-BE49-F238E27FC236}">
                <a16:creationId xmlns:a16="http://schemas.microsoft.com/office/drawing/2014/main" id="{A6E3A0E9-47ED-AF4E-8E9C-F38D6F572336}"/>
              </a:ext>
            </a:extLst>
          </p:cNvPr>
          <p:cNvSpPr>
            <a:spLocks noGrp="1"/>
          </p:cNvSpPr>
          <p:nvPr>
            <p:ph type="subTitle" idx="1" hasCustomPrompt="1"/>
          </p:nvPr>
        </p:nvSpPr>
        <p:spPr>
          <a:xfrm>
            <a:off x="424101" y="3830972"/>
            <a:ext cx="9144000" cy="603115"/>
          </a:xfrm>
          <a:prstGeom prst="rect">
            <a:avLst/>
          </a:prstGeom>
        </p:spPr>
        <p:txBody>
          <a:bodyPr>
            <a:normAutofit/>
          </a:bodyPr>
          <a:lstStyle>
            <a:lvl1pPr marL="0" indent="0" algn="l">
              <a:buNone/>
              <a:defRPr sz="2400" b="1">
                <a:solidFill>
                  <a:srgbClr val="4A4F54"/>
                </a:solidFill>
                <a:latin typeface="Roboto" panose="02000000000000000000" pitchFamily="2" charset="0"/>
                <a:ea typeface="Roboto" panose="02000000000000000000" pitchFamily="2" charset="0"/>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Subheading — Light background</a:t>
            </a:r>
          </a:p>
        </p:txBody>
      </p:sp>
      <p:pic>
        <p:nvPicPr>
          <p:cNvPr id="9" name="Picture 8">
            <a:extLst>
              <a:ext uri="{FF2B5EF4-FFF2-40B4-BE49-F238E27FC236}">
                <a16:creationId xmlns:a16="http://schemas.microsoft.com/office/drawing/2014/main" id="{282DAE72-1136-794E-9DC9-37A3E70EF99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973" y="201881"/>
            <a:ext cx="2248130" cy="1006429"/>
          </a:xfrm>
          <a:prstGeom prst="rect">
            <a:avLst/>
          </a:prstGeom>
        </p:spPr>
      </p:pic>
    </p:spTree>
    <p:extLst>
      <p:ext uri="{BB962C8B-B14F-4D97-AF65-F5344CB8AC3E}">
        <p14:creationId xmlns:p14="http://schemas.microsoft.com/office/powerpoint/2010/main" val="35546920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 opt 2">
    <p:bg>
      <p:bgPr>
        <a:gradFill>
          <a:gsLst>
            <a:gs pos="13000">
              <a:srgbClr val="2B7483"/>
            </a:gs>
            <a:gs pos="100000">
              <a:srgbClr val="43A7BE"/>
            </a:gs>
          </a:gsLst>
          <a:lin ang="10800000" scaled="1"/>
        </a:gradFill>
        <a:effectLst/>
      </p:bgPr>
    </p:bg>
    <p:spTree>
      <p:nvGrpSpPr>
        <p:cNvPr id="1" name=""/>
        <p:cNvGrpSpPr/>
        <p:nvPr/>
      </p:nvGrpSpPr>
      <p:grpSpPr>
        <a:xfrm>
          <a:off x="0" y="0"/>
          <a:ext cx="0" cy="0"/>
          <a:chOff x="0" y="0"/>
          <a:chExt cx="0" cy="0"/>
        </a:xfrm>
      </p:grpSpPr>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1118937" y="2725062"/>
            <a:ext cx="10234863" cy="2027412"/>
          </a:xfrm>
        </p:spPr>
        <p:txBody>
          <a:bodyPr>
            <a:noAutofit/>
          </a:bodyPr>
          <a:lstStyle>
            <a:lvl1pPr marL="0" indent="0" algn="ctr">
              <a:buNone/>
              <a:defRPr sz="6000" b="1">
                <a:solidFill>
                  <a:schemeClr val="bg1"/>
                </a:solidFill>
                <a:latin typeface="Roboto" panose="02000000000000000000" pitchFamily="2" charset="0"/>
                <a:ea typeface="Roboto" panose="02000000000000000000" pitchFamily="2" charset="0"/>
              </a:defRPr>
            </a:lvl1pPr>
          </a:lstStyle>
          <a:p>
            <a:pPr lvl="0"/>
            <a:r>
              <a:rPr lang="en-US"/>
              <a:t>Thank You</a:t>
            </a:r>
          </a:p>
        </p:txBody>
      </p:sp>
      <p:sp>
        <p:nvSpPr>
          <p:cNvPr id="5" name="TextBox 4">
            <a:extLst>
              <a:ext uri="{FF2B5EF4-FFF2-40B4-BE49-F238E27FC236}">
                <a16:creationId xmlns:a16="http://schemas.microsoft.com/office/drawing/2014/main" id="{1A2FCA0E-9137-EA4D-9921-F4CEA74AEAFE}"/>
              </a:ext>
            </a:extLst>
          </p:cNvPr>
          <p:cNvSpPr txBox="1"/>
          <p:nvPr userDrawn="1"/>
        </p:nvSpPr>
        <p:spPr>
          <a:xfrm>
            <a:off x="7339360" y="6314984"/>
            <a:ext cx="4114800"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Roboto" panose="02000000000000000000" pitchFamily="2" charset="0"/>
                <a:ea typeface="Roboto" panose="02000000000000000000" pitchFamily="2" charset="0"/>
              </a:rPr>
              <a:t>© 2018 Axway   |  CONFIDENTIAL</a:t>
            </a:r>
          </a:p>
        </p:txBody>
      </p:sp>
    </p:spTree>
    <p:extLst>
      <p:ext uri="{BB962C8B-B14F-4D97-AF65-F5344CB8AC3E}">
        <p14:creationId xmlns:p14="http://schemas.microsoft.com/office/powerpoint/2010/main" val="337613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Slide O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77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172269-DE0F-42D7-B7F2-3092B32EA97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308524B-74C5-446C-A6ED-FB85450CA4AA}"/>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256FD18-37EB-4494-9931-61CFFDCE60FA}"/>
              </a:ext>
            </a:extLst>
          </p:cNvPr>
          <p:cNvSpPr>
            <a:spLocks noGrp="1"/>
          </p:cNvSpPr>
          <p:nvPr>
            <p:ph type="dt" sz="half" idx="10"/>
          </p:nvPr>
        </p:nvSpPr>
        <p:spPr/>
        <p:txBody>
          <a:bodyPr/>
          <a:lstStyle/>
          <a:p>
            <a:fld id="{02DED6FB-78B5-4B11-9C3F-FA1C61958293}" type="datetimeFigureOut">
              <a:rPr lang="fr-FR" smtClean="0"/>
              <a:t>24/09/2021</a:t>
            </a:fld>
            <a:endParaRPr lang="fr-FR"/>
          </a:p>
        </p:txBody>
      </p:sp>
      <p:sp>
        <p:nvSpPr>
          <p:cNvPr id="5" name="Espace réservé du pied de page 4">
            <a:extLst>
              <a:ext uri="{FF2B5EF4-FFF2-40B4-BE49-F238E27FC236}">
                <a16:creationId xmlns:a16="http://schemas.microsoft.com/office/drawing/2014/main" id="{C04E2F85-E03C-4BC6-8AFD-162F655E00F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F92A67-B98E-427F-9788-188C39F931CF}"/>
              </a:ext>
            </a:extLst>
          </p:cNvPr>
          <p:cNvSpPr>
            <a:spLocks noGrp="1"/>
          </p:cNvSpPr>
          <p:nvPr>
            <p:ph type="sldNum" sz="quarter" idx="12"/>
          </p:nvPr>
        </p:nvSpPr>
        <p:spPr/>
        <p:txBody>
          <a:bodyPr/>
          <a:lstStyle/>
          <a:p>
            <a:fld id="{6E65BF71-2569-42D3-8312-DB5CE5269C64}" type="slidenum">
              <a:rPr lang="fr-FR" smtClean="0"/>
              <a:t>‹N°›</a:t>
            </a:fld>
            <a:endParaRPr lang="fr-FR"/>
          </a:p>
        </p:txBody>
      </p:sp>
    </p:spTree>
    <p:custDataLst>
      <p:tags r:id="rId1"/>
    </p:custDataLst>
    <p:extLst>
      <p:ext uri="{BB962C8B-B14F-4D97-AF65-F5344CB8AC3E}">
        <p14:creationId xmlns:p14="http://schemas.microsoft.com/office/powerpoint/2010/main" val="140873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op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E6EFDD-FB7E-CB4D-AB3B-AC564F9645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5698" cy="6858000"/>
          </a:xfrm>
          <a:prstGeom prst="rect">
            <a:avLst/>
          </a:prstGeom>
          <a:noFill/>
        </p:spPr>
      </p:pic>
      <p:sp>
        <p:nvSpPr>
          <p:cNvPr id="2" name="Title 1">
            <a:extLst>
              <a:ext uri="{FF2B5EF4-FFF2-40B4-BE49-F238E27FC236}">
                <a16:creationId xmlns:a16="http://schemas.microsoft.com/office/drawing/2014/main" id="{E5A93E3B-76D5-F647-A4CD-BE15F6851860}"/>
              </a:ext>
            </a:extLst>
          </p:cNvPr>
          <p:cNvSpPr>
            <a:spLocks noGrp="1"/>
          </p:cNvSpPr>
          <p:nvPr>
            <p:ph type="ctrTitle" hasCustomPrompt="1"/>
          </p:nvPr>
        </p:nvSpPr>
        <p:spPr>
          <a:xfrm>
            <a:off x="637857" y="4147579"/>
            <a:ext cx="9144000" cy="1071033"/>
          </a:xfrm>
          <a:prstGeom prst="rect">
            <a:avLst/>
          </a:prstGeom>
        </p:spPr>
        <p:txBody>
          <a:bodyPr anchor="t">
            <a:normAutofit/>
          </a:bodyPr>
          <a:lstStyle>
            <a:lvl1pPr algn="l" rtl="0" fontAlgn="t">
              <a:defRPr sz="4400" b="1">
                <a:solidFill>
                  <a:schemeClr val="bg1"/>
                </a:solidFill>
                <a:latin typeface="Roboto" panose="02000000000000000000" pitchFamily="2" charset="0"/>
                <a:ea typeface="Roboto" panose="02000000000000000000" pitchFamily="2" charset="0"/>
              </a:defRPr>
            </a:lvl1pPr>
          </a:lstStyle>
          <a:p>
            <a:r>
              <a:rPr lang="en-US"/>
              <a:t>Custom divider</a:t>
            </a:r>
          </a:p>
        </p:txBody>
      </p:sp>
      <p:sp>
        <p:nvSpPr>
          <p:cNvPr id="3" name="Subtitle 2">
            <a:extLst>
              <a:ext uri="{FF2B5EF4-FFF2-40B4-BE49-F238E27FC236}">
                <a16:creationId xmlns:a16="http://schemas.microsoft.com/office/drawing/2014/main" id="{A6E3A0E9-47ED-AF4E-8E9C-F38D6F572336}"/>
              </a:ext>
            </a:extLst>
          </p:cNvPr>
          <p:cNvSpPr>
            <a:spLocks noGrp="1"/>
          </p:cNvSpPr>
          <p:nvPr>
            <p:ph type="subTitle" idx="1" hasCustomPrompt="1"/>
          </p:nvPr>
        </p:nvSpPr>
        <p:spPr>
          <a:xfrm>
            <a:off x="637857" y="5337880"/>
            <a:ext cx="9144000" cy="603115"/>
          </a:xfrm>
          <a:prstGeom prst="rect">
            <a:avLst/>
          </a:prstGeom>
        </p:spPr>
        <p:txBody>
          <a:bodyPr>
            <a:normAutofit/>
          </a:bodyPr>
          <a:lstStyle>
            <a:lvl1pPr marL="0" indent="0" algn="l">
              <a:buNone/>
              <a:defRPr sz="2400" b="1">
                <a:solidFill>
                  <a:schemeClr val="bg1"/>
                </a:solidFill>
                <a:latin typeface="Roboto" panose="02000000000000000000" pitchFamily="2" charset="0"/>
                <a:ea typeface="Roboto" panose="02000000000000000000" pitchFamily="2" charset="0"/>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Dark background</a:t>
            </a:r>
          </a:p>
        </p:txBody>
      </p:sp>
      <p:pic>
        <p:nvPicPr>
          <p:cNvPr id="5" name="Picture 4" descr="Axway_logo_horiz_clr_rev_rgb.png">
            <a:extLst>
              <a:ext uri="{FF2B5EF4-FFF2-40B4-BE49-F238E27FC236}">
                <a16:creationId xmlns:a16="http://schemas.microsoft.com/office/drawing/2014/main" id="{B31C1112-8ABD-5C4F-9770-2FF2ABB114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7857" y="230912"/>
            <a:ext cx="2295348" cy="1027035"/>
          </a:xfrm>
          <a:prstGeom prst="rect">
            <a:avLst/>
          </a:prstGeom>
        </p:spPr>
      </p:pic>
    </p:spTree>
    <p:extLst>
      <p:ext uri="{BB962C8B-B14F-4D97-AF65-F5344CB8AC3E}">
        <p14:creationId xmlns:p14="http://schemas.microsoft.com/office/powerpoint/2010/main" val="2222314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 op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1C3CA-A848-A449-A611-2BCF07D33286}"/>
              </a:ext>
            </a:extLst>
          </p:cNvPr>
          <p:cNvPicPr>
            <a:picLocks noChangeAspect="1"/>
          </p:cNvPicPr>
          <p:nvPr userDrawn="1"/>
        </p:nvPicPr>
        <p:blipFill rotWithShape="1">
          <a:blip r:embed="rId2"/>
          <a:srcRect l="-856" t="-1" r="-863" b="-1297"/>
          <a:stretch/>
        </p:blipFill>
        <p:spPr>
          <a:xfrm>
            <a:off x="-98118" y="-182215"/>
            <a:ext cx="12970055" cy="7272563"/>
          </a:xfrm>
          <a:prstGeom prst="rect">
            <a:avLst/>
          </a:prstGeom>
        </p:spPr>
      </p:pic>
      <p:sp>
        <p:nvSpPr>
          <p:cNvPr id="2" name="Title 1">
            <a:extLst>
              <a:ext uri="{FF2B5EF4-FFF2-40B4-BE49-F238E27FC236}">
                <a16:creationId xmlns:a16="http://schemas.microsoft.com/office/drawing/2014/main" id="{E5A93E3B-76D5-F647-A4CD-BE15F6851860}"/>
              </a:ext>
            </a:extLst>
          </p:cNvPr>
          <p:cNvSpPr>
            <a:spLocks noGrp="1"/>
          </p:cNvSpPr>
          <p:nvPr>
            <p:ph type="ctrTitle" hasCustomPrompt="1"/>
          </p:nvPr>
        </p:nvSpPr>
        <p:spPr>
          <a:xfrm>
            <a:off x="7267981" y="5164755"/>
            <a:ext cx="4251084" cy="677906"/>
          </a:xfrm>
          <a:prstGeom prst="rect">
            <a:avLst/>
          </a:prstGeom>
        </p:spPr>
        <p:txBody>
          <a:bodyPr anchor="t">
            <a:normAutofit/>
          </a:bodyPr>
          <a:lstStyle>
            <a:lvl1pPr algn="l" rtl="0" fontAlgn="t">
              <a:defRPr sz="4400" b="1">
                <a:solidFill>
                  <a:srgbClr val="4A4F54"/>
                </a:solidFill>
                <a:latin typeface="Roboto" panose="02000000000000000000" pitchFamily="2" charset="0"/>
                <a:ea typeface="Roboto" panose="02000000000000000000" pitchFamily="2" charset="0"/>
              </a:defRPr>
            </a:lvl1pPr>
          </a:lstStyle>
          <a:p>
            <a:r>
              <a:rPr lang="en-US"/>
              <a:t>Custom divider</a:t>
            </a:r>
          </a:p>
        </p:txBody>
      </p:sp>
      <p:sp>
        <p:nvSpPr>
          <p:cNvPr id="3" name="Subtitle 2">
            <a:extLst>
              <a:ext uri="{FF2B5EF4-FFF2-40B4-BE49-F238E27FC236}">
                <a16:creationId xmlns:a16="http://schemas.microsoft.com/office/drawing/2014/main" id="{A6E3A0E9-47ED-AF4E-8E9C-F38D6F572336}"/>
              </a:ext>
            </a:extLst>
          </p:cNvPr>
          <p:cNvSpPr>
            <a:spLocks noGrp="1"/>
          </p:cNvSpPr>
          <p:nvPr>
            <p:ph type="subTitle" idx="1" hasCustomPrompt="1"/>
          </p:nvPr>
        </p:nvSpPr>
        <p:spPr>
          <a:xfrm>
            <a:off x="7267981" y="5973402"/>
            <a:ext cx="3130713" cy="603115"/>
          </a:xfrm>
          <a:prstGeom prst="rect">
            <a:avLst/>
          </a:prstGeom>
        </p:spPr>
        <p:txBody>
          <a:bodyPr>
            <a:normAutofit/>
          </a:bodyPr>
          <a:lstStyle>
            <a:lvl1pPr marL="0" indent="0" algn="l">
              <a:buNone/>
              <a:defRPr sz="2400" b="1">
                <a:solidFill>
                  <a:srgbClr val="4A4F54"/>
                </a:solidFill>
                <a:latin typeface="Roboto" panose="02000000000000000000" pitchFamily="2" charset="0"/>
                <a:ea typeface="Roboto" panose="02000000000000000000" pitchFamily="2" charset="0"/>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Light background</a:t>
            </a:r>
          </a:p>
        </p:txBody>
      </p:sp>
      <p:pic>
        <p:nvPicPr>
          <p:cNvPr id="9" name="Picture 8">
            <a:extLst>
              <a:ext uri="{FF2B5EF4-FFF2-40B4-BE49-F238E27FC236}">
                <a16:creationId xmlns:a16="http://schemas.microsoft.com/office/drawing/2014/main" id="{282DAE72-1136-794E-9DC9-37A3E70EF99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0973" y="201881"/>
            <a:ext cx="2248130" cy="1006429"/>
          </a:xfrm>
          <a:prstGeom prst="rect">
            <a:avLst/>
          </a:prstGeom>
        </p:spPr>
      </p:pic>
    </p:spTree>
    <p:extLst>
      <p:ext uri="{BB962C8B-B14F-4D97-AF65-F5344CB8AC3E}">
        <p14:creationId xmlns:p14="http://schemas.microsoft.com/office/powerpoint/2010/main" val="2574108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 side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4DB34B-B216-1144-B65B-E2D80C013B26}"/>
              </a:ext>
            </a:extLst>
          </p:cNvPr>
          <p:cNvSpPr/>
          <p:nvPr userDrawn="1"/>
        </p:nvSpPr>
        <p:spPr>
          <a:xfrm>
            <a:off x="7673746" y="1698680"/>
            <a:ext cx="4097215" cy="418577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F574A58-941B-6C42-9252-A096A288A1D5}"/>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9" name="Content Placeholder 13">
            <a:extLst>
              <a:ext uri="{FF2B5EF4-FFF2-40B4-BE49-F238E27FC236}">
                <a16:creationId xmlns:a16="http://schemas.microsoft.com/office/drawing/2014/main" id="{E2084118-89BE-0D49-A9F9-D806497E2E39}"/>
              </a:ext>
            </a:extLst>
          </p:cNvPr>
          <p:cNvSpPr>
            <a:spLocks noGrp="1"/>
          </p:cNvSpPr>
          <p:nvPr>
            <p:ph sz="quarter" idx="15" hasCustomPrompt="1"/>
          </p:nvPr>
        </p:nvSpPr>
        <p:spPr>
          <a:xfrm>
            <a:off x="8092773" y="2774793"/>
            <a:ext cx="3270739" cy="1673352"/>
          </a:xfrm>
        </p:spPr>
        <p:txBody>
          <a:bodyPr anchor="ctr">
            <a:normAutofit/>
          </a:bodyPr>
          <a:lstStyle>
            <a:lvl1pPr marL="0" indent="0" algn="ctr">
              <a:lnSpc>
                <a:spcPct val="100000"/>
              </a:lnSpc>
              <a:buNone/>
              <a:defRPr sz="2800" b="1">
                <a:solidFill>
                  <a:srgbClr val="6C1D45"/>
                </a:solidFill>
                <a:latin typeface="Roboto" panose="02000000000000000000" pitchFamily="2" charset="0"/>
                <a:ea typeface="Roboto" panose="02000000000000000000" pitchFamily="2" charset="0"/>
              </a:defRPr>
            </a:lvl1pPr>
          </a:lstStyle>
          <a:p>
            <a:pPr lvl="0"/>
            <a:r>
              <a:rPr lang="en-US"/>
              <a:t>Body copy</a:t>
            </a:r>
          </a:p>
        </p:txBody>
      </p:sp>
      <p:sp>
        <p:nvSpPr>
          <p:cNvPr id="10" name="Content Placeholder 3">
            <a:extLst>
              <a:ext uri="{FF2B5EF4-FFF2-40B4-BE49-F238E27FC236}">
                <a16:creationId xmlns:a16="http://schemas.microsoft.com/office/drawing/2014/main" id="{A19B49DC-3293-1A4A-A61E-B8FB500508ED}"/>
              </a:ext>
            </a:extLst>
          </p:cNvPr>
          <p:cNvSpPr>
            <a:spLocks noGrp="1"/>
          </p:cNvSpPr>
          <p:nvPr>
            <p:ph sz="half" idx="16" hasCustomPrompt="1"/>
          </p:nvPr>
        </p:nvSpPr>
        <p:spPr>
          <a:xfrm>
            <a:off x="8092773" y="4659189"/>
            <a:ext cx="3270739"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cxnSp>
        <p:nvCxnSpPr>
          <p:cNvPr id="11" name="Straight Connector 10">
            <a:extLst>
              <a:ext uri="{FF2B5EF4-FFF2-40B4-BE49-F238E27FC236}">
                <a16:creationId xmlns:a16="http://schemas.microsoft.com/office/drawing/2014/main" id="{32807144-58F3-864E-8052-27D14CE0FFD2}"/>
              </a:ext>
            </a:extLst>
          </p:cNvPr>
          <p:cNvCxnSpPr>
            <a:cxnSpLocks noChangeAspect="1"/>
          </p:cNvCxnSpPr>
          <p:nvPr userDrawn="1"/>
        </p:nvCxnSpPr>
        <p:spPr>
          <a:xfrm>
            <a:off x="7987263" y="2227525"/>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43D6997-D6AC-CC42-BE97-60C64CAE5EB3}"/>
              </a:ext>
            </a:extLst>
          </p:cNvPr>
          <p:cNvCxnSpPr>
            <a:cxnSpLocks noChangeAspect="1"/>
          </p:cNvCxnSpPr>
          <p:nvPr userDrawn="1"/>
        </p:nvCxnSpPr>
        <p:spPr>
          <a:xfrm>
            <a:off x="7987263" y="5439649"/>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B8760F82-AFA4-1443-892A-E49DED450976}"/>
              </a:ext>
            </a:extLst>
          </p:cNvPr>
          <p:cNvSpPr>
            <a:spLocks noGrp="1"/>
          </p:cNvSpPr>
          <p:nvPr>
            <p:ph type="title" hasCustomPrompt="1"/>
          </p:nvPr>
        </p:nvSpPr>
        <p:spPr>
          <a:xfrm>
            <a:off x="587375" y="584199"/>
            <a:ext cx="6121400" cy="649289"/>
          </a:xfrm>
          <a:prstGeom prst="rect">
            <a:avLst/>
          </a:prstGeom>
        </p:spPr>
        <p:txBody>
          <a:bodyPr>
            <a:normAutofit/>
          </a:bodyPr>
          <a:lstStyle>
            <a:lvl1pPr>
              <a:defRPr sz="3000">
                <a:solidFill>
                  <a:schemeClr val="bg1"/>
                </a:solidFill>
              </a:defRPr>
            </a:lvl1pPr>
          </a:lstStyle>
          <a:p>
            <a:r>
              <a:rPr lang="en-US"/>
              <a:t>Sample custom layout — side quote</a:t>
            </a:r>
          </a:p>
        </p:txBody>
      </p:sp>
      <p:sp>
        <p:nvSpPr>
          <p:cNvPr id="20" name="Content Placeholder 12">
            <a:extLst>
              <a:ext uri="{FF2B5EF4-FFF2-40B4-BE49-F238E27FC236}">
                <a16:creationId xmlns:a16="http://schemas.microsoft.com/office/drawing/2014/main" id="{63602658-B096-8944-B5E5-005D99CF3360}"/>
              </a:ext>
            </a:extLst>
          </p:cNvPr>
          <p:cNvSpPr>
            <a:spLocks noGrp="1"/>
          </p:cNvSpPr>
          <p:nvPr>
            <p:ph sz="quarter" idx="17" hasCustomPrompt="1"/>
          </p:nvPr>
        </p:nvSpPr>
        <p:spPr>
          <a:xfrm>
            <a:off x="339435" y="1730155"/>
            <a:ext cx="6483395"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22" name="Slide Number Placeholder 5">
            <a:extLst>
              <a:ext uri="{FF2B5EF4-FFF2-40B4-BE49-F238E27FC236}">
                <a16:creationId xmlns:a16="http://schemas.microsoft.com/office/drawing/2014/main" id="{DF1221DC-30FB-E041-9B27-0A881693458A}"/>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‹N°›</a:t>
            </a:fld>
            <a:endParaRPr lang="en-US"/>
          </a:p>
        </p:txBody>
      </p:sp>
      <p:sp>
        <p:nvSpPr>
          <p:cNvPr id="23" name="Content Placeholder 14">
            <a:extLst>
              <a:ext uri="{FF2B5EF4-FFF2-40B4-BE49-F238E27FC236}">
                <a16:creationId xmlns:a16="http://schemas.microsoft.com/office/drawing/2014/main" id="{65AE29DF-5159-8048-A148-1166EE1F93DF}"/>
              </a:ext>
            </a:extLst>
          </p:cNvPr>
          <p:cNvSpPr>
            <a:spLocks noGrp="1"/>
          </p:cNvSpPr>
          <p:nvPr>
            <p:ph sz="quarter" idx="14" hasCustomPrompt="1"/>
          </p:nvPr>
        </p:nvSpPr>
        <p:spPr>
          <a:xfrm>
            <a:off x="339435" y="2371242"/>
            <a:ext cx="6483395" cy="3513210"/>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Tree>
    <p:extLst>
      <p:ext uri="{BB962C8B-B14F-4D97-AF65-F5344CB8AC3E}">
        <p14:creationId xmlns:p14="http://schemas.microsoft.com/office/powerpoint/2010/main" val="518441498"/>
      </p:ext>
    </p:extLst>
  </p:cSld>
  <p:clrMapOvr>
    <a:masterClrMapping/>
  </p:clrMapOvr>
  <p:extLst>
    <p:ext uri="{DCECCB84-F9BA-43D5-87BE-67443E8EF086}">
      <p15:sldGuideLst xmlns:p15="http://schemas.microsoft.com/office/powerpoint/2012/main">
        <p15:guide id="1" orient="horz" pos="368" userDrawn="1">
          <p15:clr>
            <a:srgbClr val="FBAE40"/>
          </p15:clr>
        </p15:guide>
        <p15:guide id="2" pos="370" userDrawn="1">
          <p15:clr>
            <a:srgbClr val="FBAE40"/>
          </p15:clr>
        </p15:guide>
        <p15:guide id="3" pos="4226" userDrawn="1">
          <p15:clr>
            <a:srgbClr val="FBAE40"/>
          </p15:clr>
        </p15:guide>
        <p15:guide id="4"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 quote">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9D9982A-A521-F143-8064-B9EA37A840E5}"/>
              </a:ext>
            </a:extLst>
          </p:cNvPr>
          <p:cNvSpPr>
            <a:spLocks noGrp="1"/>
          </p:cNvSpPr>
          <p:nvPr>
            <p:ph sz="quarter" idx="13" hasCustomPrompt="1"/>
          </p:nvPr>
        </p:nvSpPr>
        <p:spPr>
          <a:xfrm>
            <a:off x="850075" y="1823270"/>
            <a:ext cx="10515600" cy="355600"/>
          </a:xfrm>
        </p:spPr>
        <p:txBody>
          <a:bodyPr>
            <a:noAutofit/>
          </a:bodyPr>
          <a:lstStyle>
            <a:lvl1pPr marL="0" indent="0" algn="ctr">
              <a:buNone/>
              <a:defRPr sz="2800" b="1">
                <a:solidFill>
                  <a:srgbClr val="D22630"/>
                </a:solidFill>
                <a:latin typeface="Roboto" panose="02000000000000000000" pitchFamily="2" charset="0"/>
                <a:ea typeface="Roboto" panose="02000000000000000000" pitchFamily="2" charset="0"/>
              </a:defRPr>
            </a:lvl1pPr>
          </a:lstStyle>
          <a:p>
            <a:pPr lvl="0"/>
            <a:r>
              <a:rPr lang="en-US"/>
              <a:t>Header</a:t>
            </a:r>
          </a:p>
        </p:txBody>
      </p:sp>
      <p:sp>
        <p:nvSpPr>
          <p:cNvPr id="14" name="Content Placeholder 13">
            <a:extLst>
              <a:ext uri="{FF2B5EF4-FFF2-40B4-BE49-F238E27FC236}">
                <a16:creationId xmlns:a16="http://schemas.microsoft.com/office/drawing/2014/main" id="{B32700D5-8BEA-034F-BD47-5AF221E7A87D}"/>
              </a:ext>
            </a:extLst>
          </p:cNvPr>
          <p:cNvSpPr>
            <a:spLocks noGrp="1"/>
          </p:cNvSpPr>
          <p:nvPr>
            <p:ph sz="quarter" idx="14" hasCustomPrompt="1"/>
          </p:nvPr>
        </p:nvSpPr>
        <p:spPr>
          <a:xfrm>
            <a:off x="850364" y="2621294"/>
            <a:ext cx="10515311" cy="1672010"/>
          </a:xfrm>
        </p:spPr>
        <p:txBody>
          <a:bodyPr anchor="ctr">
            <a:normAutofit/>
          </a:bodyPr>
          <a:lstStyle>
            <a:lvl1pPr marL="0" indent="0" algn="ctr">
              <a:lnSpc>
                <a:spcPct val="100000"/>
              </a:lnSpc>
              <a:buNone/>
              <a:defRPr sz="3600">
                <a:solidFill>
                  <a:srgbClr val="6C1D45"/>
                </a:solidFill>
                <a:latin typeface="Roboto" panose="02000000000000000000" pitchFamily="2" charset="0"/>
                <a:ea typeface="Roboto" panose="02000000000000000000" pitchFamily="2" charset="0"/>
              </a:defRPr>
            </a:lvl1pPr>
          </a:lstStyle>
          <a:p>
            <a:pPr lvl="0"/>
            <a:r>
              <a:rPr lang="en-US"/>
              <a:t>Body copy</a:t>
            </a:r>
          </a:p>
        </p:txBody>
      </p:sp>
      <p:cxnSp>
        <p:nvCxnSpPr>
          <p:cNvPr id="9" name="Straight Connector 8">
            <a:extLst>
              <a:ext uri="{FF2B5EF4-FFF2-40B4-BE49-F238E27FC236}">
                <a16:creationId xmlns:a16="http://schemas.microsoft.com/office/drawing/2014/main" id="{20173F31-26E8-3545-81FA-49478AAC9DC9}"/>
              </a:ext>
            </a:extLst>
          </p:cNvPr>
          <p:cNvCxnSpPr>
            <a:cxnSpLocks noChangeAspect="1"/>
          </p:cNvCxnSpPr>
          <p:nvPr userDrawn="1"/>
        </p:nvCxnSpPr>
        <p:spPr>
          <a:xfrm>
            <a:off x="867888" y="2419413"/>
            <a:ext cx="10497787"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2E6BBE9-9E35-1A4A-8A85-F3B8DF31D147}"/>
              </a:ext>
            </a:extLst>
          </p:cNvPr>
          <p:cNvCxnSpPr>
            <a:cxnSpLocks noChangeAspect="1"/>
          </p:cNvCxnSpPr>
          <p:nvPr userDrawn="1"/>
        </p:nvCxnSpPr>
        <p:spPr>
          <a:xfrm>
            <a:off x="867888" y="4533848"/>
            <a:ext cx="10497787"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111B2E8-DCAF-944E-91B0-0E4E56AA941A}"/>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6" name="Slide Number Placeholder 5">
            <a:extLst>
              <a:ext uri="{FF2B5EF4-FFF2-40B4-BE49-F238E27FC236}">
                <a16:creationId xmlns:a16="http://schemas.microsoft.com/office/drawing/2014/main" id="{7B00A457-FF81-9247-A31E-50D6D9369DD8}"/>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‹N°›</a:t>
            </a:fld>
            <a:endParaRPr lang="en-US"/>
          </a:p>
        </p:txBody>
      </p:sp>
    </p:spTree>
    <p:extLst>
      <p:ext uri="{BB962C8B-B14F-4D97-AF65-F5344CB8AC3E}">
        <p14:creationId xmlns:p14="http://schemas.microsoft.com/office/powerpoint/2010/main" val="1083693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 2 col left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EB3CD3-89FD-E34A-B228-EBE9DB1A3EF8}"/>
              </a:ext>
            </a:extLst>
          </p:cNvPr>
          <p:cNvPicPr>
            <a:picLocks noChangeAspect="1"/>
          </p:cNvPicPr>
          <p:nvPr userDrawn="1"/>
        </p:nvPicPr>
        <p:blipFill rotWithShape="1">
          <a:blip r:embed="rId2"/>
          <a:srcRect l="8059" t="1573" r="9389" b="24581"/>
          <a:stretch/>
        </p:blipFill>
        <p:spPr>
          <a:xfrm>
            <a:off x="-1" y="1209315"/>
            <a:ext cx="6133171" cy="5708072"/>
          </a:xfrm>
          <a:prstGeom prst="rect">
            <a:avLst/>
          </a:prstGeom>
        </p:spPr>
      </p:pic>
      <p:sp>
        <p:nvSpPr>
          <p:cNvPr id="6" name="Content Placeholder 12">
            <a:extLst>
              <a:ext uri="{FF2B5EF4-FFF2-40B4-BE49-F238E27FC236}">
                <a16:creationId xmlns:a16="http://schemas.microsoft.com/office/drawing/2014/main" id="{5B88A0FB-F50C-954C-BF8A-06937F6B6FBE}"/>
              </a:ext>
            </a:extLst>
          </p:cNvPr>
          <p:cNvSpPr>
            <a:spLocks noGrp="1"/>
          </p:cNvSpPr>
          <p:nvPr>
            <p:ph sz="quarter" idx="13" hasCustomPrompt="1"/>
          </p:nvPr>
        </p:nvSpPr>
        <p:spPr>
          <a:xfrm>
            <a:off x="6515306" y="1731246"/>
            <a:ext cx="5255655"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9" name="Content Placeholder 14">
            <a:extLst>
              <a:ext uri="{FF2B5EF4-FFF2-40B4-BE49-F238E27FC236}">
                <a16:creationId xmlns:a16="http://schemas.microsoft.com/office/drawing/2014/main" id="{5CB5A0A6-E63B-BC41-8540-D1E4EA5237ED}"/>
              </a:ext>
            </a:extLst>
          </p:cNvPr>
          <p:cNvSpPr>
            <a:spLocks noGrp="1"/>
          </p:cNvSpPr>
          <p:nvPr>
            <p:ph sz="quarter" idx="14" hasCustomPrompt="1"/>
          </p:nvPr>
        </p:nvSpPr>
        <p:spPr>
          <a:xfrm>
            <a:off x="6515306" y="2372596"/>
            <a:ext cx="5255655" cy="3432524"/>
          </a:xfrm>
        </p:spPr>
        <p:txBody>
          <a:bodyPr>
            <a:normAutofit/>
          </a:bodyPr>
          <a:lstStyle>
            <a:lvl1pPr marL="0" indent="0">
              <a:lnSpc>
                <a:spcPct val="100000"/>
              </a:lnSpc>
              <a:buNone/>
              <a:defRPr sz="1600">
                <a:solidFill>
                  <a:srgbClr val="4A4F54"/>
                </a:solidFill>
                <a:latin typeface="Roboto" panose="02000000000000000000" pitchFamily="2" charset="0"/>
                <a:ea typeface="Roboto" panose="02000000000000000000" pitchFamily="2" charset="0"/>
              </a:defRPr>
            </a:lvl1pPr>
          </a:lstStyle>
          <a:p>
            <a:pPr lvl="0"/>
            <a:r>
              <a:rPr lang="en-US"/>
              <a:t>Body copy</a:t>
            </a:r>
          </a:p>
        </p:txBody>
      </p:sp>
      <p:sp>
        <p:nvSpPr>
          <p:cNvPr id="11" name="Title 1">
            <a:extLst>
              <a:ext uri="{FF2B5EF4-FFF2-40B4-BE49-F238E27FC236}">
                <a16:creationId xmlns:a16="http://schemas.microsoft.com/office/drawing/2014/main" id="{BA2CD1E3-FD4F-0743-AAEC-069ECD9D1EA2}"/>
              </a:ext>
            </a:extLst>
          </p:cNvPr>
          <p:cNvSpPr>
            <a:spLocks noGrp="1"/>
          </p:cNvSpPr>
          <p:nvPr>
            <p:ph type="title" hasCustomPrompt="1"/>
          </p:nvPr>
        </p:nvSpPr>
        <p:spPr>
          <a:xfrm>
            <a:off x="587375" y="584199"/>
            <a:ext cx="6121400" cy="649289"/>
          </a:xfrm>
          <a:prstGeom prst="rect">
            <a:avLst/>
          </a:prstGeom>
        </p:spPr>
        <p:txBody>
          <a:bodyPr>
            <a:normAutofit/>
          </a:bodyPr>
          <a:lstStyle>
            <a:lvl1pPr>
              <a:defRPr sz="3000">
                <a:solidFill>
                  <a:schemeClr val="bg1"/>
                </a:solidFill>
              </a:defRPr>
            </a:lvl1pPr>
          </a:lstStyle>
          <a:p>
            <a:r>
              <a:rPr lang="en-US"/>
              <a:t>Two column layout — option 1 left image</a:t>
            </a:r>
          </a:p>
        </p:txBody>
      </p:sp>
      <p:sp>
        <p:nvSpPr>
          <p:cNvPr id="12" name="Slide Number Placeholder 5">
            <a:extLst>
              <a:ext uri="{FF2B5EF4-FFF2-40B4-BE49-F238E27FC236}">
                <a16:creationId xmlns:a16="http://schemas.microsoft.com/office/drawing/2014/main" id="{0C467AD2-1A83-534E-A2AD-35C51302E734}"/>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‹N°›</a:t>
            </a:fld>
            <a:endParaRPr lang="en-US"/>
          </a:p>
        </p:txBody>
      </p:sp>
    </p:spTree>
    <p:extLst>
      <p:ext uri="{BB962C8B-B14F-4D97-AF65-F5344CB8AC3E}">
        <p14:creationId xmlns:p14="http://schemas.microsoft.com/office/powerpoint/2010/main" val="2773959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 2 col right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D338C5-3FB1-9E4E-80B7-9542A6EF804D}"/>
              </a:ext>
            </a:extLst>
          </p:cNvPr>
          <p:cNvPicPr>
            <a:picLocks noChangeAspect="1"/>
          </p:cNvPicPr>
          <p:nvPr userDrawn="1"/>
        </p:nvPicPr>
        <p:blipFill rotWithShape="1">
          <a:blip r:embed="rId2"/>
          <a:srcRect l="21136" t="11655" r="28054" b="5582"/>
          <a:stretch/>
        </p:blipFill>
        <p:spPr>
          <a:xfrm>
            <a:off x="6688015" y="1219200"/>
            <a:ext cx="5602946" cy="5638800"/>
          </a:xfrm>
          <a:prstGeom prst="rect">
            <a:avLst/>
          </a:prstGeom>
        </p:spPr>
      </p:pic>
      <p:sp>
        <p:nvSpPr>
          <p:cNvPr id="9" name="TextBox 8">
            <a:extLst>
              <a:ext uri="{FF2B5EF4-FFF2-40B4-BE49-F238E27FC236}">
                <a16:creationId xmlns:a16="http://schemas.microsoft.com/office/drawing/2014/main" id="{F5070A80-09FF-DF4A-B8FA-ED463BFE8BF6}"/>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7" name="Content Placeholder 12">
            <a:extLst>
              <a:ext uri="{FF2B5EF4-FFF2-40B4-BE49-F238E27FC236}">
                <a16:creationId xmlns:a16="http://schemas.microsoft.com/office/drawing/2014/main" id="{AE433223-F814-674B-AB35-8CF979AE8FFA}"/>
              </a:ext>
            </a:extLst>
          </p:cNvPr>
          <p:cNvSpPr>
            <a:spLocks noGrp="1"/>
          </p:cNvSpPr>
          <p:nvPr>
            <p:ph sz="quarter" idx="13" hasCustomPrompt="1"/>
          </p:nvPr>
        </p:nvSpPr>
        <p:spPr>
          <a:xfrm>
            <a:off x="339436" y="1730155"/>
            <a:ext cx="5676694"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10" name="Content Placeholder 14">
            <a:extLst>
              <a:ext uri="{FF2B5EF4-FFF2-40B4-BE49-F238E27FC236}">
                <a16:creationId xmlns:a16="http://schemas.microsoft.com/office/drawing/2014/main" id="{F0FFD11F-C1B2-8444-81E8-E5C7019E271E}"/>
              </a:ext>
            </a:extLst>
          </p:cNvPr>
          <p:cNvSpPr>
            <a:spLocks noGrp="1"/>
          </p:cNvSpPr>
          <p:nvPr>
            <p:ph sz="quarter" idx="14" hasCustomPrompt="1"/>
          </p:nvPr>
        </p:nvSpPr>
        <p:spPr>
          <a:xfrm>
            <a:off x="339436" y="2371505"/>
            <a:ext cx="5676694" cy="3432524"/>
          </a:xfrm>
        </p:spPr>
        <p:txBody>
          <a:bodyPr>
            <a:normAutofit/>
          </a:bodyPr>
          <a:lstStyle>
            <a:lvl1pPr marL="0" indent="0">
              <a:lnSpc>
                <a:spcPct val="100000"/>
              </a:lnSpc>
              <a:buNone/>
              <a:defRPr sz="1600">
                <a:solidFill>
                  <a:srgbClr val="4A4F54"/>
                </a:solidFill>
                <a:latin typeface="Roboto" panose="02000000000000000000" pitchFamily="2" charset="0"/>
                <a:ea typeface="Roboto" panose="02000000000000000000" pitchFamily="2" charset="0"/>
              </a:defRPr>
            </a:lvl1pPr>
          </a:lstStyle>
          <a:p>
            <a:pPr lvl="0"/>
            <a:r>
              <a:rPr lang="en-US"/>
              <a:t>Body copy</a:t>
            </a:r>
          </a:p>
        </p:txBody>
      </p:sp>
      <p:sp>
        <p:nvSpPr>
          <p:cNvPr id="11" name="Title 1">
            <a:extLst>
              <a:ext uri="{FF2B5EF4-FFF2-40B4-BE49-F238E27FC236}">
                <a16:creationId xmlns:a16="http://schemas.microsoft.com/office/drawing/2014/main" id="{D4C43D87-2D9E-CA4F-95C9-46161665D7A4}"/>
              </a:ext>
            </a:extLst>
          </p:cNvPr>
          <p:cNvSpPr>
            <a:spLocks noGrp="1"/>
          </p:cNvSpPr>
          <p:nvPr>
            <p:ph type="title" hasCustomPrompt="1"/>
          </p:nvPr>
        </p:nvSpPr>
        <p:spPr>
          <a:xfrm>
            <a:off x="587376" y="584199"/>
            <a:ext cx="6100640" cy="635001"/>
          </a:xfrm>
          <a:prstGeom prst="rect">
            <a:avLst/>
          </a:prstGeom>
        </p:spPr>
        <p:txBody>
          <a:bodyPr>
            <a:normAutofit/>
          </a:bodyPr>
          <a:lstStyle>
            <a:lvl1pPr>
              <a:defRPr sz="3000">
                <a:solidFill>
                  <a:schemeClr val="bg1"/>
                </a:solidFill>
              </a:defRPr>
            </a:lvl1pPr>
          </a:lstStyle>
          <a:p>
            <a:r>
              <a:rPr lang="en-US"/>
              <a:t>Two column layout — option 1 right image</a:t>
            </a:r>
          </a:p>
        </p:txBody>
      </p:sp>
    </p:spTree>
    <p:extLst>
      <p:ext uri="{BB962C8B-B14F-4D97-AF65-F5344CB8AC3E}">
        <p14:creationId xmlns:p14="http://schemas.microsoft.com/office/powerpoint/2010/main" val="2813086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 side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4DB34B-B216-1144-B65B-E2D80C013B26}"/>
              </a:ext>
            </a:extLst>
          </p:cNvPr>
          <p:cNvSpPr/>
          <p:nvPr userDrawn="1"/>
        </p:nvSpPr>
        <p:spPr>
          <a:xfrm>
            <a:off x="7673746" y="1698680"/>
            <a:ext cx="4097215" cy="418577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F574A58-941B-6C42-9252-A096A288A1D5}"/>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9" name="Content Placeholder 13">
            <a:extLst>
              <a:ext uri="{FF2B5EF4-FFF2-40B4-BE49-F238E27FC236}">
                <a16:creationId xmlns:a16="http://schemas.microsoft.com/office/drawing/2014/main" id="{E2084118-89BE-0D49-A9F9-D806497E2E39}"/>
              </a:ext>
            </a:extLst>
          </p:cNvPr>
          <p:cNvSpPr>
            <a:spLocks noGrp="1"/>
          </p:cNvSpPr>
          <p:nvPr>
            <p:ph sz="quarter" idx="15" hasCustomPrompt="1"/>
          </p:nvPr>
        </p:nvSpPr>
        <p:spPr>
          <a:xfrm>
            <a:off x="8092773" y="2774793"/>
            <a:ext cx="3270739" cy="1673352"/>
          </a:xfrm>
        </p:spPr>
        <p:txBody>
          <a:bodyPr anchor="ctr">
            <a:normAutofit/>
          </a:bodyPr>
          <a:lstStyle>
            <a:lvl1pPr marL="0" indent="0" algn="ctr">
              <a:lnSpc>
                <a:spcPct val="100000"/>
              </a:lnSpc>
              <a:buNone/>
              <a:defRPr sz="2800" b="1">
                <a:solidFill>
                  <a:srgbClr val="6C1D45"/>
                </a:solidFill>
                <a:latin typeface="Roboto" panose="02000000000000000000" pitchFamily="2" charset="0"/>
                <a:ea typeface="Roboto" panose="02000000000000000000" pitchFamily="2" charset="0"/>
              </a:defRPr>
            </a:lvl1pPr>
          </a:lstStyle>
          <a:p>
            <a:pPr lvl="0"/>
            <a:r>
              <a:rPr lang="en-US"/>
              <a:t>Body copy</a:t>
            </a:r>
          </a:p>
        </p:txBody>
      </p:sp>
      <p:sp>
        <p:nvSpPr>
          <p:cNvPr id="10" name="Content Placeholder 3">
            <a:extLst>
              <a:ext uri="{FF2B5EF4-FFF2-40B4-BE49-F238E27FC236}">
                <a16:creationId xmlns:a16="http://schemas.microsoft.com/office/drawing/2014/main" id="{A19B49DC-3293-1A4A-A61E-B8FB500508ED}"/>
              </a:ext>
            </a:extLst>
          </p:cNvPr>
          <p:cNvSpPr>
            <a:spLocks noGrp="1"/>
          </p:cNvSpPr>
          <p:nvPr>
            <p:ph sz="half" idx="16" hasCustomPrompt="1"/>
          </p:nvPr>
        </p:nvSpPr>
        <p:spPr>
          <a:xfrm>
            <a:off x="8092773" y="4659189"/>
            <a:ext cx="3270739"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cxnSp>
        <p:nvCxnSpPr>
          <p:cNvPr id="11" name="Straight Connector 10">
            <a:extLst>
              <a:ext uri="{FF2B5EF4-FFF2-40B4-BE49-F238E27FC236}">
                <a16:creationId xmlns:a16="http://schemas.microsoft.com/office/drawing/2014/main" id="{32807144-58F3-864E-8052-27D14CE0FFD2}"/>
              </a:ext>
            </a:extLst>
          </p:cNvPr>
          <p:cNvCxnSpPr>
            <a:cxnSpLocks noChangeAspect="1"/>
          </p:cNvCxnSpPr>
          <p:nvPr userDrawn="1"/>
        </p:nvCxnSpPr>
        <p:spPr>
          <a:xfrm>
            <a:off x="7987263" y="2227525"/>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43D6997-D6AC-CC42-BE97-60C64CAE5EB3}"/>
              </a:ext>
            </a:extLst>
          </p:cNvPr>
          <p:cNvCxnSpPr>
            <a:cxnSpLocks noChangeAspect="1"/>
          </p:cNvCxnSpPr>
          <p:nvPr userDrawn="1"/>
        </p:nvCxnSpPr>
        <p:spPr>
          <a:xfrm>
            <a:off x="7987263" y="5439649"/>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B8760F82-AFA4-1443-892A-E49DED450976}"/>
              </a:ext>
            </a:extLst>
          </p:cNvPr>
          <p:cNvSpPr>
            <a:spLocks noGrp="1"/>
          </p:cNvSpPr>
          <p:nvPr>
            <p:ph type="title" hasCustomPrompt="1"/>
          </p:nvPr>
        </p:nvSpPr>
        <p:spPr>
          <a:xfrm>
            <a:off x="587375" y="584199"/>
            <a:ext cx="6121400" cy="649289"/>
          </a:xfrm>
          <a:prstGeom prst="rect">
            <a:avLst/>
          </a:prstGeom>
        </p:spPr>
        <p:txBody>
          <a:bodyPr>
            <a:normAutofit/>
          </a:bodyPr>
          <a:lstStyle>
            <a:lvl1pPr>
              <a:defRPr sz="3000">
                <a:solidFill>
                  <a:schemeClr val="bg1"/>
                </a:solidFill>
              </a:defRPr>
            </a:lvl1pPr>
          </a:lstStyle>
          <a:p>
            <a:r>
              <a:rPr lang="en-US"/>
              <a:t>Sample custom layout — side quote</a:t>
            </a:r>
          </a:p>
        </p:txBody>
      </p:sp>
      <p:sp>
        <p:nvSpPr>
          <p:cNvPr id="20" name="Content Placeholder 12">
            <a:extLst>
              <a:ext uri="{FF2B5EF4-FFF2-40B4-BE49-F238E27FC236}">
                <a16:creationId xmlns:a16="http://schemas.microsoft.com/office/drawing/2014/main" id="{63602658-B096-8944-B5E5-005D99CF3360}"/>
              </a:ext>
            </a:extLst>
          </p:cNvPr>
          <p:cNvSpPr>
            <a:spLocks noGrp="1"/>
          </p:cNvSpPr>
          <p:nvPr>
            <p:ph sz="quarter" idx="17" hasCustomPrompt="1"/>
          </p:nvPr>
        </p:nvSpPr>
        <p:spPr>
          <a:xfrm>
            <a:off x="339435" y="1730155"/>
            <a:ext cx="6483395"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22" name="Slide Number Placeholder 5">
            <a:extLst>
              <a:ext uri="{FF2B5EF4-FFF2-40B4-BE49-F238E27FC236}">
                <a16:creationId xmlns:a16="http://schemas.microsoft.com/office/drawing/2014/main" id="{DF1221DC-30FB-E041-9B27-0A881693458A}"/>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‹N°›</a:t>
            </a:fld>
            <a:endParaRPr lang="en-US"/>
          </a:p>
        </p:txBody>
      </p:sp>
      <p:sp>
        <p:nvSpPr>
          <p:cNvPr id="23" name="Content Placeholder 14">
            <a:extLst>
              <a:ext uri="{FF2B5EF4-FFF2-40B4-BE49-F238E27FC236}">
                <a16:creationId xmlns:a16="http://schemas.microsoft.com/office/drawing/2014/main" id="{65AE29DF-5159-8048-A148-1166EE1F93DF}"/>
              </a:ext>
            </a:extLst>
          </p:cNvPr>
          <p:cNvSpPr>
            <a:spLocks noGrp="1"/>
          </p:cNvSpPr>
          <p:nvPr>
            <p:ph sz="quarter" idx="14" hasCustomPrompt="1"/>
          </p:nvPr>
        </p:nvSpPr>
        <p:spPr>
          <a:xfrm>
            <a:off x="339435" y="2371242"/>
            <a:ext cx="6483395" cy="3513210"/>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Tree>
    <p:extLst>
      <p:ext uri="{BB962C8B-B14F-4D97-AF65-F5344CB8AC3E}">
        <p14:creationId xmlns:p14="http://schemas.microsoft.com/office/powerpoint/2010/main" val="24685237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4.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644C64-8F7D-8247-80B6-3B7BD3E551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a:extLst>
              <a:ext uri="{FF2B5EF4-FFF2-40B4-BE49-F238E27FC236}">
                <a16:creationId xmlns:a16="http://schemas.microsoft.com/office/drawing/2014/main" id="{E2DD7C95-3EFC-824E-8319-47EB99B09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A74E5801-CC16-8C4A-A9CC-F4A90C537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93A6C51-1D36-9A42-9850-A7ABE25F2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axway.com</a:t>
            </a:r>
          </a:p>
        </p:txBody>
      </p:sp>
      <p:sp>
        <p:nvSpPr>
          <p:cNvPr id="6" name="Slide Number Placeholder 5">
            <a:extLst>
              <a:ext uri="{FF2B5EF4-FFF2-40B4-BE49-F238E27FC236}">
                <a16:creationId xmlns:a16="http://schemas.microsoft.com/office/drawing/2014/main" id="{1AA80CE4-D4E3-F049-8F37-44ACE7FFDE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7B02F-D1CF-D141-9CD8-F45027058C34}" type="slidenum">
              <a:rPr lang="en-US" smtClean="0"/>
              <a:t>‹N°›</a:t>
            </a:fld>
            <a:endParaRPr lang="en-US"/>
          </a:p>
        </p:txBody>
      </p:sp>
    </p:spTree>
    <p:extLst>
      <p:ext uri="{BB962C8B-B14F-4D97-AF65-F5344CB8AC3E}">
        <p14:creationId xmlns:p14="http://schemas.microsoft.com/office/powerpoint/2010/main" val="3523555736"/>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3" r:id="rId3"/>
    <p:sldLayoutId id="214748367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E5CFE3-CBC2-4142-8E83-F27DDEF6D14B}"/>
              </a:ext>
            </a:extLst>
          </p:cNvPr>
          <p:cNvSpPr>
            <a:spLocks noGrp="1"/>
          </p:cNvSpPr>
          <p:nvPr>
            <p:ph type="body" idx="1"/>
          </p:nvPr>
        </p:nvSpPr>
        <p:spPr>
          <a:xfrm>
            <a:off x="339436" y="1342546"/>
            <a:ext cx="1143152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B767A3-A968-D74A-BCB7-7A91E25575BF}"/>
              </a:ext>
            </a:extLst>
          </p:cNvPr>
          <p:cNvSpPr>
            <a:spLocks noGrp="1"/>
          </p:cNvSpPr>
          <p:nvPr>
            <p:ph type="sldNum" sz="quarter" idx="4"/>
          </p:nvPr>
        </p:nvSpPr>
        <p:spPr>
          <a:xfrm>
            <a:off x="9027761" y="6270274"/>
            <a:ext cx="2743200" cy="365760"/>
          </a:xfrm>
          <a:prstGeom prst="rect">
            <a:avLst/>
          </a:prstGeom>
        </p:spPr>
        <p:txBody>
          <a:bodyPr anchor="ctr" anchorCtr="0"/>
          <a:lstStyle>
            <a:lvl1pPr algn="r">
              <a:defRPr sz="1000">
                <a:solidFill>
                  <a:srgbClr val="6F706E"/>
                </a:solidFill>
                <a:latin typeface="Roboto" panose="02000000000000000000" pitchFamily="2" charset="0"/>
                <a:ea typeface="Roboto" panose="02000000000000000000" pitchFamily="2" charset="0"/>
              </a:defRPr>
            </a:lvl1pPr>
          </a:lstStyle>
          <a:p>
            <a:fld id="{D45B42A2-12DC-D04A-88D3-A93CC82DF348}" type="slidenum">
              <a:rPr lang="en-US" smtClean="0"/>
              <a:pPr/>
              <a:t>‹N°›</a:t>
            </a:fld>
            <a:endParaRPr lang="en-US"/>
          </a:p>
        </p:txBody>
      </p:sp>
      <p:sp>
        <p:nvSpPr>
          <p:cNvPr id="9" name="Title Placeholder 1">
            <a:extLst>
              <a:ext uri="{FF2B5EF4-FFF2-40B4-BE49-F238E27FC236}">
                <a16:creationId xmlns:a16="http://schemas.microsoft.com/office/drawing/2014/main" id="{1790BF20-D36A-2148-9A39-FE8EDB20F33C}"/>
              </a:ext>
            </a:extLst>
          </p:cNvPr>
          <p:cNvSpPr>
            <a:spLocks noGrp="1"/>
          </p:cNvSpPr>
          <p:nvPr>
            <p:ph type="title"/>
          </p:nvPr>
        </p:nvSpPr>
        <p:spPr>
          <a:xfrm>
            <a:off x="587374" y="584199"/>
            <a:ext cx="6119999" cy="649289"/>
          </a:xfrm>
          <a:prstGeom prst="rect">
            <a:avLst/>
          </a:prstGeom>
          <a:solidFill>
            <a:srgbClr val="2B7483"/>
          </a:solidFill>
        </p:spPr>
        <p:txBody>
          <a:bodyPr wrap="none" rtlCol="0" anchor="ctr">
            <a:normAutofit/>
          </a:bodyPr>
          <a:lstStyle/>
          <a:p>
            <a:pPr marL="0" lvl="0"/>
            <a:r>
              <a:rPr lang="en-US"/>
              <a:t>Click to edit Master title style</a:t>
            </a:r>
          </a:p>
        </p:txBody>
      </p:sp>
    </p:spTree>
    <p:extLst>
      <p:ext uri="{BB962C8B-B14F-4D97-AF65-F5344CB8AC3E}">
        <p14:creationId xmlns:p14="http://schemas.microsoft.com/office/powerpoint/2010/main" val="3685023163"/>
      </p:ext>
    </p:extLst>
  </p:cSld>
  <p:clrMap bg1="lt1" tx1="dk1" bg2="lt2" tx2="dk2" accent1="accent1" accent2="accent2" accent3="accent3" accent4="accent4" accent5="accent5" accent6="accent6" hlink="hlink" folHlink="folHlink"/>
  <p:sldLayoutIdLst>
    <p:sldLayoutId id="2147483708" r:id="rId1"/>
    <p:sldLayoutId id="2147483706" r:id="rId2"/>
    <p:sldLayoutId id="2147483698" r:id="rId3"/>
    <p:sldLayoutId id="2147483699" r:id="rId4"/>
    <p:sldLayoutId id="2147483700" r:id="rId5"/>
    <p:sldLayoutId id="2147483703" r:id="rId6"/>
    <p:sldLayoutId id="2147483704" r:id="rId7"/>
    <p:sldLayoutId id="2147483680" r:id="rId8"/>
    <p:sldLayoutId id="2147483702" r:id="rId9"/>
    <p:sldLayoutId id="2147483693" r:id="rId10"/>
    <p:sldLayoutId id="2147483716" r:id="rId11"/>
  </p:sldLayoutIdLst>
  <p:txStyles>
    <p:titleStyle>
      <a:lvl1pPr algn="l" defTabSz="914400" rtl="0" eaLnBrk="1" latinLnBrk="0" hangingPunct="1">
        <a:lnSpc>
          <a:spcPct val="90000"/>
        </a:lnSpc>
        <a:spcBef>
          <a:spcPct val="0"/>
        </a:spcBef>
        <a:buNone/>
        <a:defRPr lang="en-US" sz="2800" b="1" kern="1200" dirty="0">
          <a:solidFill>
            <a:schemeClr val="bg1"/>
          </a:solidFill>
          <a:latin typeface="Roboto Regular" panose="02000000000000000000" pitchFamily="2" charset="0"/>
          <a:ea typeface="Roboto" panose="02000000000000000000" pitchFamily="2" charset="0"/>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87" userDrawn="1">
          <p15:clr>
            <a:srgbClr val="F26B43"/>
          </p15:clr>
        </p15:guide>
        <p15:guide id="2" orient="horz" pos="368" userDrawn="1">
          <p15:clr>
            <a:srgbClr val="F26B43"/>
          </p15:clr>
        </p15:guide>
        <p15:guide id="3" orient="horz" pos="777" userDrawn="1">
          <p15:clr>
            <a:srgbClr val="F26B43"/>
          </p15:clr>
        </p15:guide>
        <p15:guide id="4" pos="370" userDrawn="1">
          <p15:clr>
            <a:srgbClr val="F26B43"/>
          </p15:clr>
        </p15:guide>
        <p15:guide id="5" pos="422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13000">
              <a:srgbClr val="2B7483"/>
            </a:gs>
            <a:gs pos="100000">
              <a:srgbClr val="43A7BE"/>
            </a:gs>
          </a:gsLst>
          <a:lin ang="108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0AE57-8D50-A745-988A-B164D16C8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2A09D3-F435-824D-BCFC-BEC034E01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77B2187-9CB8-1944-A1E5-2349E84D64E9}"/>
              </a:ext>
            </a:extLst>
          </p:cNvPr>
          <p:cNvSpPr>
            <a:spLocks noGrp="1"/>
          </p:cNvSpPr>
          <p:nvPr>
            <p:ph type="sldNum" sz="quarter" idx="4"/>
          </p:nvPr>
        </p:nvSpPr>
        <p:spPr>
          <a:xfrm>
            <a:off x="9144991" y="6317167"/>
            <a:ext cx="2743200" cy="365125"/>
          </a:xfrm>
          <a:prstGeom prst="rect">
            <a:avLst/>
          </a:prstGeom>
        </p:spPr>
        <p:txBody>
          <a:bodyPr vert="horz" lIns="91440" tIns="45720" rIns="91440" bIns="45720" rtlCol="0" anchor="ctr"/>
          <a:lstStyle>
            <a:lvl1pPr algn="r">
              <a:defRPr sz="1000">
                <a:solidFill>
                  <a:schemeClr val="bg1"/>
                </a:solidFill>
                <a:latin typeface="Roboto" panose="02000000000000000000" pitchFamily="2" charset="0"/>
                <a:ea typeface="Roboto" panose="02000000000000000000" pitchFamily="2" charset="0"/>
              </a:defRPr>
            </a:lvl1pPr>
          </a:lstStyle>
          <a:p>
            <a:fld id="{D45B42A2-12DC-D04A-88D3-A93CC82DF348}" type="slidenum">
              <a:rPr lang="en-US" smtClean="0"/>
              <a:pPr/>
              <a:t>‹N°›</a:t>
            </a:fld>
            <a:endParaRPr lang="en-US"/>
          </a:p>
        </p:txBody>
      </p:sp>
      <p:sp>
        <p:nvSpPr>
          <p:cNvPr id="9" name="TextBox 8">
            <a:extLst>
              <a:ext uri="{FF2B5EF4-FFF2-40B4-BE49-F238E27FC236}">
                <a16:creationId xmlns:a16="http://schemas.microsoft.com/office/drawing/2014/main" id="{F3DE5DAD-705D-474F-9583-668E871D7D28}"/>
              </a:ext>
            </a:extLst>
          </p:cNvPr>
          <p:cNvSpPr txBox="1"/>
          <p:nvPr userDrawn="1"/>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Tree>
    <p:extLst>
      <p:ext uri="{BB962C8B-B14F-4D97-AF65-F5344CB8AC3E}">
        <p14:creationId xmlns:p14="http://schemas.microsoft.com/office/powerpoint/2010/main" val="80145976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13000">
              <a:srgbClr val="2B7483"/>
            </a:gs>
            <a:gs pos="100000">
              <a:srgbClr val="43A7BE"/>
            </a:gs>
          </a:gsLst>
          <a:lin ang="108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0AE57-8D50-A745-988A-B164D16C8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2A09D3-F435-824D-BCFC-BEC034E01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784267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711" r:id="rId3"/>
    <p:sldLayoutId id="214748371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4.xml"/><Relationship Id="rId1" Type="http://schemas.openxmlformats.org/officeDocument/2006/relationships/tags" Target="../tags/tag12.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3.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4.xml"/><Relationship Id="rId1" Type="http://schemas.openxmlformats.org/officeDocument/2006/relationships/tags" Target="../tags/tag14.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Layout" Target="../slideLayouts/slideLayout14.xml"/><Relationship Id="rId1" Type="http://schemas.openxmlformats.org/officeDocument/2006/relationships/tags" Target="../tags/tag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4.xml"/><Relationship Id="rId1" Type="http://schemas.openxmlformats.org/officeDocument/2006/relationships/tags" Target="../tags/tag10.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4.xml"/><Relationship Id="rId1" Type="http://schemas.openxmlformats.org/officeDocument/2006/relationships/tags" Target="../tags/tag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7ECA80-A55C-47B0-887C-68178878FD52}"/>
              </a:ext>
            </a:extLst>
          </p:cNvPr>
          <p:cNvSpPr>
            <a:spLocks noGrp="1"/>
          </p:cNvSpPr>
          <p:nvPr>
            <p:ph sz="quarter" idx="11"/>
          </p:nvPr>
        </p:nvSpPr>
        <p:spPr>
          <a:xfrm>
            <a:off x="3015343" y="2725062"/>
            <a:ext cx="8338457" cy="2027412"/>
          </a:xfrm>
        </p:spPr>
        <p:txBody>
          <a:bodyPr/>
          <a:lstStyle/>
          <a:p>
            <a:pPr algn="r"/>
            <a:r>
              <a:rPr lang="en-GB"/>
              <a:t>On demand Course Production and design</a:t>
            </a:r>
            <a:endParaRPr lang="en-US"/>
          </a:p>
        </p:txBody>
      </p:sp>
    </p:spTree>
    <p:custDataLst>
      <p:tags r:id="rId1"/>
    </p:custDataLst>
    <p:extLst>
      <p:ext uri="{BB962C8B-B14F-4D97-AF65-F5344CB8AC3E}">
        <p14:creationId xmlns:p14="http://schemas.microsoft.com/office/powerpoint/2010/main" val="3356189839"/>
      </p:ext>
    </p:extLst>
  </p:cSld>
  <p:clrMapOvr>
    <a:masterClrMapping/>
  </p:clrMapOvr>
  <mc:AlternateContent xmlns:mc="http://schemas.openxmlformats.org/markup-compatibility/2006" xmlns:p14="http://schemas.microsoft.com/office/powerpoint/2010/main">
    <mc:Choice Requires="p14">
      <p:transition spd="slow" p14:dur="2000" advTm="10229"/>
    </mc:Choice>
    <mc:Fallback xmlns="">
      <p:transition spd="slow" advTm="102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9E79822-E4AC-45DC-875F-02B4DA4F8A77}"/>
              </a:ext>
            </a:extLst>
          </p:cNvPr>
          <p:cNvSpPr txBox="1">
            <a:spLocks/>
          </p:cNvSpPr>
          <p:nvPr/>
        </p:nvSpPr>
        <p:spPr>
          <a:xfrm>
            <a:off x="0" y="0"/>
            <a:ext cx="12192000" cy="874957"/>
          </a:xfrm>
          <a:prstGeom prst="rect">
            <a:avLst/>
          </a:prstGeom>
          <a:solidFill>
            <a:schemeClr val="accent1">
              <a:lumMod val="50000"/>
            </a:schemeClr>
          </a:solidFill>
        </p:spPr>
        <p:txBody>
          <a:bodyPr wrap="none" rtlCol="0" anchor="ctr">
            <a:normAutofit/>
          </a:bodyPr>
          <a:lstStyle>
            <a:lvl1pPr algn="l" defTabSz="914400" rtl="0" eaLnBrk="1" latinLnBrk="0" hangingPunct="1">
              <a:lnSpc>
                <a:spcPct val="90000"/>
              </a:lnSpc>
              <a:spcBef>
                <a:spcPct val="0"/>
              </a:spcBef>
              <a:buNone/>
              <a:defRPr lang="en-US" sz="3000" b="1" kern="1200">
                <a:solidFill>
                  <a:schemeClr val="bg1"/>
                </a:solidFill>
                <a:latin typeface="Roboto Regular" panose="02000000000000000000" pitchFamily="2" charset="0"/>
                <a:ea typeface="Roboto" panose="02000000000000000000" pitchFamily="2" charset="0"/>
                <a:cs typeface="+mn-cs"/>
              </a:defRPr>
            </a:lvl1pPr>
          </a:lstStyle>
          <a:p>
            <a:r>
              <a:rPr lang="en-GB" sz="3600" b="0" cap="small"/>
              <a:t>4 </a:t>
            </a:r>
            <a:r>
              <a:rPr lang="fr-FR" sz="2000" cap="small"/>
              <a:t>SCORM</a:t>
            </a:r>
            <a:r>
              <a:rPr lang="fr-FR" sz="2000"/>
              <a:t> </a:t>
            </a:r>
            <a:r>
              <a:rPr lang="fr-FR" sz="2000" err="1"/>
              <a:t>editing</a:t>
            </a:r>
            <a:r>
              <a:rPr lang="fr-FR" sz="2000"/>
              <a:t> on repository</a:t>
            </a:r>
            <a:endParaRPr lang="en-US" sz="2000"/>
          </a:p>
        </p:txBody>
      </p:sp>
      <p:sp>
        <p:nvSpPr>
          <p:cNvPr id="15" name="ZoneTexte 14">
            <a:extLst>
              <a:ext uri="{FF2B5EF4-FFF2-40B4-BE49-F238E27FC236}">
                <a16:creationId xmlns:a16="http://schemas.microsoft.com/office/drawing/2014/main" id="{A73158B7-B5B0-4BAD-ABC4-D9F6CEFE73E6}"/>
              </a:ext>
            </a:extLst>
          </p:cNvPr>
          <p:cNvSpPr txBox="1"/>
          <p:nvPr/>
        </p:nvSpPr>
        <p:spPr>
          <a:xfrm>
            <a:off x="455565" y="1371175"/>
            <a:ext cx="2844667" cy="584775"/>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buFont typeface="+mj-lt"/>
              <a:buAutoNum type="arabicPeriod" startAt="5"/>
            </a:pPr>
            <a:r>
              <a:rPr lang="fr-FR" sz="1600"/>
              <a:t>ZIP </a:t>
            </a:r>
            <a:r>
              <a:rPr lang="fr-FR" sz="1600" err="1"/>
              <a:t>it</a:t>
            </a:r>
            <a:r>
              <a:rPr lang="fr-FR" sz="1600"/>
              <a:t> </a:t>
            </a:r>
            <a:r>
              <a:rPr lang="fr-FR" sz="1600" err="1"/>
              <a:t>using</a:t>
            </a:r>
            <a:r>
              <a:rPr lang="fr-FR" sz="1600"/>
              <a:t> storyline at the end of the export</a:t>
            </a:r>
            <a:endParaRPr lang="en-US" sz="1600"/>
          </a:p>
        </p:txBody>
      </p:sp>
      <p:sp>
        <p:nvSpPr>
          <p:cNvPr id="16" name="ZoneTexte 15">
            <a:extLst>
              <a:ext uri="{FF2B5EF4-FFF2-40B4-BE49-F238E27FC236}">
                <a16:creationId xmlns:a16="http://schemas.microsoft.com/office/drawing/2014/main" id="{C4E7F2DD-A83C-45BD-8118-F535C278C02F}"/>
              </a:ext>
            </a:extLst>
          </p:cNvPr>
          <p:cNvSpPr txBox="1"/>
          <p:nvPr/>
        </p:nvSpPr>
        <p:spPr>
          <a:xfrm>
            <a:off x="4716364" y="1371175"/>
            <a:ext cx="7270133" cy="830997"/>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a:buFont typeface="+mj-lt"/>
              <a:buAutoNum type="arabicPeriod" startAt="6"/>
            </a:pPr>
            <a:r>
              <a:rPr lang="fr-FR" sz="1600" err="1"/>
              <a:t>Create</a:t>
            </a:r>
            <a:r>
              <a:rPr lang="fr-FR" sz="1600"/>
              <a:t> the </a:t>
            </a:r>
            <a:r>
              <a:rPr lang="fr-FR" sz="1600" err="1"/>
              <a:t>same</a:t>
            </a:r>
            <a:r>
              <a:rPr lang="fr-FR" sz="1600"/>
              <a:t> folder in the </a:t>
            </a:r>
            <a:r>
              <a:rPr lang="fr-FR" sz="1600" err="1"/>
              <a:t>Deliverable</a:t>
            </a:r>
            <a:r>
              <a:rPr lang="fr-FR" sz="1600"/>
              <a:t> repository as in the Source repository and place </a:t>
            </a:r>
            <a:r>
              <a:rPr lang="fr-FR" sz="1600" err="1"/>
              <a:t>both</a:t>
            </a:r>
            <a:r>
              <a:rPr lang="fr-FR" sz="1600"/>
              <a:t> the Storyline source file and the SCORM Zip file </a:t>
            </a:r>
            <a:r>
              <a:rPr lang="fr-FR" sz="1600" err="1"/>
              <a:t>there</a:t>
            </a:r>
            <a:endParaRPr lang="fr-FR" sz="1600"/>
          </a:p>
        </p:txBody>
      </p:sp>
      <p:sp>
        <p:nvSpPr>
          <p:cNvPr id="17" name="ZoneTexte 16">
            <a:extLst>
              <a:ext uri="{FF2B5EF4-FFF2-40B4-BE49-F238E27FC236}">
                <a16:creationId xmlns:a16="http://schemas.microsoft.com/office/drawing/2014/main" id="{D0246768-4DCF-45A5-9E25-E2CD91F5460C}"/>
              </a:ext>
            </a:extLst>
          </p:cNvPr>
          <p:cNvSpPr txBox="1"/>
          <p:nvPr/>
        </p:nvSpPr>
        <p:spPr>
          <a:xfrm>
            <a:off x="332229" y="5736698"/>
            <a:ext cx="4800210" cy="338554"/>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a:buFont typeface="+mj-lt"/>
              <a:buAutoNum type="arabicPeriod" startAt="7"/>
            </a:pPr>
            <a:r>
              <a:rPr lang="fr-FR" sz="1600" err="1"/>
              <a:t>Send</a:t>
            </a:r>
            <a:r>
              <a:rPr lang="fr-FR" sz="1600"/>
              <a:t> a message to the CA </a:t>
            </a:r>
            <a:r>
              <a:rPr lang="fr-FR" sz="1600" err="1"/>
              <a:t>when</a:t>
            </a:r>
            <a:r>
              <a:rPr lang="fr-FR" sz="1600"/>
              <a:t> ready</a:t>
            </a:r>
            <a:endParaRPr lang="en-US" sz="1600"/>
          </a:p>
        </p:txBody>
      </p:sp>
      <p:pic>
        <p:nvPicPr>
          <p:cNvPr id="4" name="Image 3">
            <a:extLst>
              <a:ext uri="{FF2B5EF4-FFF2-40B4-BE49-F238E27FC236}">
                <a16:creationId xmlns:a16="http://schemas.microsoft.com/office/drawing/2014/main" id="{9050F272-B7FD-4196-B58C-C4586A4D806E}"/>
              </a:ext>
            </a:extLst>
          </p:cNvPr>
          <p:cNvPicPr>
            <a:picLocks noChangeAspect="1"/>
          </p:cNvPicPr>
          <p:nvPr/>
        </p:nvPicPr>
        <p:blipFill>
          <a:blip r:embed="rId3"/>
          <a:stretch>
            <a:fillRect/>
          </a:stretch>
        </p:blipFill>
        <p:spPr>
          <a:xfrm>
            <a:off x="4716364" y="2209114"/>
            <a:ext cx="7270133" cy="2739625"/>
          </a:xfrm>
          <a:prstGeom prst="rect">
            <a:avLst/>
          </a:prstGeom>
        </p:spPr>
      </p:pic>
      <p:pic>
        <p:nvPicPr>
          <p:cNvPr id="18" name="Image 17">
            <a:extLst>
              <a:ext uri="{FF2B5EF4-FFF2-40B4-BE49-F238E27FC236}">
                <a16:creationId xmlns:a16="http://schemas.microsoft.com/office/drawing/2014/main" id="{DE84038B-564A-41C4-9A23-BEE50E53F060}"/>
              </a:ext>
            </a:extLst>
          </p:cNvPr>
          <p:cNvPicPr>
            <a:picLocks noChangeAspect="1"/>
          </p:cNvPicPr>
          <p:nvPr/>
        </p:nvPicPr>
        <p:blipFill>
          <a:blip r:embed="rId4"/>
          <a:stretch>
            <a:fillRect/>
          </a:stretch>
        </p:blipFill>
        <p:spPr>
          <a:xfrm>
            <a:off x="4823952" y="5532798"/>
            <a:ext cx="3442519" cy="1190007"/>
          </a:xfrm>
          <a:prstGeom prst="rect">
            <a:avLst/>
          </a:prstGeom>
        </p:spPr>
      </p:pic>
      <p:sp>
        <p:nvSpPr>
          <p:cNvPr id="20" name="ZoneTexte 19">
            <a:extLst>
              <a:ext uri="{FF2B5EF4-FFF2-40B4-BE49-F238E27FC236}">
                <a16:creationId xmlns:a16="http://schemas.microsoft.com/office/drawing/2014/main" id="{7F96420E-F05E-4D85-BD2C-91DDB64D719B}"/>
              </a:ext>
            </a:extLst>
          </p:cNvPr>
          <p:cNvSpPr txBox="1"/>
          <p:nvPr/>
        </p:nvSpPr>
        <p:spPr>
          <a:xfrm>
            <a:off x="8317887" y="5201904"/>
            <a:ext cx="3668610" cy="1311710"/>
          </a:xfrm>
          <a:prstGeom prst="rect">
            <a:avLst/>
          </a:prstGeom>
          <a:solidFill>
            <a:srgbClr val="C00000"/>
          </a:solidFill>
        </p:spPr>
        <p:txBody>
          <a:bodyPr wrap="square" rtlCol="0">
            <a:no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85750" indent="-285750">
              <a:buClr>
                <a:schemeClr val="bg1"/>
              </a:buClr>
              <a:buSzPct val="150000"/>
              <a:buFont typeface="Webdings" panose="05030102010509060703" pitchFamily="18" charset="2"/>
              <a:buChar char=""/>
            </a:pPr>
            <a:r>
              <a:rPr lang="en-US" sz="1600" b="1">
                <a:solidFill>
                  <a:schemeClr val="bg1"/>
                </a:solidFill>
              </a:rPr>
              <a:t>Once the entire learning plan is uploaded to the LMS, validation links will be removed and become non-operational in a matter of weeks.</a:t>
            </a:r>
          </a:p>
        </p:txBody>
      </p:sp>
      <p:pic>
        <p:nvPicPr>
          <p:cNvPr id="3" name="Picture 2">
            <a:extLst>
              <a:ext uri="{FF2B5EF4-FFF2-40B4-BE49-F238E27FC236}">
                <a16:creationId xmlns:a16="http://schemas.microsoft.com/office/drawing/2014/main" id="{BD2408B7-4C22-44A6-B6E9-20E24E9DFC8A}"/>
              </a:ext>
            </a:extLst>
          </p:cNvPr>
          <p:cNvPicPr>
            <a:picLocks noChangeAspect="1"/>
          </p:cNvPicPr>
          <p:nvPr/>
        </p:nvPicPr>
        <p:blipFill>
          <a:blip r:embed="rId5"/>
          <a:stretch>
            <a:fillRect/>
          </a:stretch>
        </p:blipFill>
        <p:spPr>
          <a:xfrm>
            <a:off x="455565" y="2202172"/>
            <a:ext cx="2690423" cy="2362042"/>
          </a:xfrm>
          <a:prstGeom prst="rect">
            <a:avLst/>
          </a:prstGeom>
        </p:spPr>
      </p:pic>
    </p:spTree>
    <p:custDataLst>
      <p:tags r:id="rId1"/>
    </p:custDataLst>
    <p:extLst>
      <p:ext uri="{BB962C8B-B14F-4D97-AF65-F5344CB8AC3E}">
        <p14:creationId xmlns:p14="http://schemas.microsoft.com/office/powerpoint/2010/main" val="3450989315"/>
      </p:ext>
    </p:extLst>
  </p:cSld>
  <p:clrMapOvr>
    <a:masterClrMapping/>
  </p:clrMapOvr>
  <mc:AlternateContent xmlns:mc="http://schemas.openxmlformats.org/markup-compatibility/2006" xmlns:p14="http://schemas.microsoft.com/office/powerpoint/2010/main">
    <mc:Choice Requires="p14">
      <p:transition spd="slow" p14:dur="2000" advTm="102963"/>
    </mc:Choice>
    <mc:Fallback xmlns="">
      <p:transition spd="slow" advTm="1029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9E79822-E4AC-45DC-875F-02B4DA4F8A77}"/>
              </a:ext>
            </a:extLst>
          </p:cNvPr>
          <p:cNvSpPr txBox="1">
            <a:spLocks/>
          </p:cNvSpPr>
          <p:nvPr/>
        </p:nvSpPr>
        <p:spPr>
          <a:xfrm>
            <a:off x="0" y="0"/>
            <a:ext cx="12192000" cy="874957"/>
          </a:xfrm>
          <a:prstGeom prst="rect">
            <a:avLst/>
          </a:prstGeom>
          <a:solidFill>
            <a:schemeClr val="accent1">
              <a:lumMod val="50000"/>
            </a:schemeClr>
          </a:solidFill>
        </p:spPr>
        <p:txBody>
          <a:bodyPr wrap="none" rtlCol="0" anchor="ctr">
            <a:normAutofit/>
          </a:bodyPr>
          <a:lstStyle>
            <a:lvl1pPr algn="l" defTabSz="914400" rtl="0" eaLnBrk="1" latinLnBrk="0" hangingPunct="1">
              <a:lnSpc>
                <a:spcPct val="90000"/>
              </a:lnSpc>
              <a:spcBef>
                <a:spcPct val="0"/>
              </a:spcBef>
              <a:buNone/>
              <a:defRPr lang="en-US" sz="3000" b="1" kern="1200">
                <a:solidFill>
                  <a:schemeClr val="bg1"/>
                </a:solidFill>
                <a:latin typeface="Roboto Regular" panose="02000000000000000000" pitchFamily="2" charset="0"/>
                <a:ea typeface="Roboto" panose="02000000000000000000" pitchFamily="2" charset="0"/>
                <a:cs typeface="+mn-cs"/>
              </a:defRPr>
            </a:lvl1pPr>
          </a:lstStyle>
          <a:p>
            <a:r>
              <a:rPr lang="en-GB" sz="3600" b="0" cap="small"/>
              <a:t>Summary</a:t>
            </a:r>
          </a:p>
        </p:txBody>
      </p:sp>
      <p:sp>
        <p:nvSpPr>
          <p:cNvPr id="5" name="TextBox 4">
            <a:extLst>
              <a:ext uri="{FF2B5EF4-FFF2-40B4-BE49-F238E27FC236}">
                <a16:creationId xmlns:a16="http://schemas.microsoft.com/office/drawing/2014/main" id="{7D01D502-739B-4B33-9D2C-E9AA28F78698}"/>
              </a:ext>
            </a:extLst>
          </p:cNvPr>
          <p:cNvSpPr txBox="1"/>
          <p:nvPr/>
        </p:nvSpPr>
        <p:spPr>
          <a:xfrm>
            <a:off x="628650" y="1092200"/>
            <a:ext cx="10934700" cy="5262979"/>
          </a:xfrm>
          <a:prstGeom prst="rect">
            <a:avLst/>
          </a:prstGeom>
          <a:noFill/>
        </p:spPr>
        <p:txBody>
          <a:bodyPr wrap="square" rtlCol="0">
            <a:spAutoFit/>
          </a:bodyPr>
          <a:lstStyle/>
          <a:p>
            <a:pPr marL="457200" indent="-457200">
              <a:buClr>
                <a:srgbClr val="C00000"/>
              </a:buClr>
              <a:buSzPct val="125000"/>
              <a:buFont typeface="+mj-lt"/>
              <a:buAutoNum type="arabicPeriod"/>
            </a:pPr>
            <a:r>
              <a:rPr lang="fr-FR" sz="2400" err="1"/>
              <a:t>Every</a:t>
            </a:r>
            <a:r>
              <a:rPr lang="fr-FR" sz="2400"/>
              <a:t> </a:t>
            </a:r>
            <a:r>
              <a:rPr lang="fr-FR" sz="2400" err="1"/>
              <a:t>project</a:t>
            </a:r>
            <a:r>
              <a:rPr lang="fr-FR" sz="2400"/>
              <a:t> </a:t>
            </a:r>
            <a:r>
              <a:rPr lang="fr-FR" sz="2400" err="1"/>
              <a:t>related</a:t>
            </a:r>
            <a:r>
              <a:rPr lang="fr-FR" sz="2400"/>
              <a:t> document is </a:t>
            </a:r>
            <a:r>
              <a:rPr lang="fr-FR" sz="2400" err="1"/>
              <a:t>listed</a:t>
            </a:r>
            <a:r>
              <a:rPr lang="fr-FR" sz="2400"/>
              <a:t> and </a:t>
            </a:r>
            <a:r>
              <a:rPr lang="fr-FR" sz="2400" err="1"/>
              <a:t>linked</a:t>
            </a:r>
            <a:r>
              <a:rPr lang="fr-FR" sz="2400"/>
              <a:t> in the Project tracking </a:t>
            </a:r>
            <a:r>
              <a:rPr lang="fr-FR" sz="2400" err="1"/>
              <a:t>sheet</a:t>
            </a:r>
            <a:endParaRPr lang="fr-FR" sz="2400"/>
          </a:p>
          <a:p>
            <a:pPr marL="457200" indent="-457200">
              <a:buClr>
                <a:srgbClr val="C00000"/>
              </a:buClr>
              <a:buSzPct val="125000"/>
              <a:buFont typeface="+mj-lt"/>
              <a:buAutoNum type="arabicPeriod"/>
            </a:pPr>
            <a:r>
              <a:rPr lang="fr-FR" sz="2400" err="1"/>
              <a:t>Every</a:t>
            </a:r>
            <a:r>
              <a:rPr lang="fr-FR" sz="2400"/>
              <a:t> Project tracking </a:t>
            </a:r>
            <a:r>
              <a:rPr lang="fr-FR" sz="2400" err="1"/>
              <a:t>sheet</a:t>
            </a:r>
            <a:r>
              <a:rPr lang="fr-FR" sz="2400"/>
              <a:t> is </a:t>
            </a:r>
            <a:r>
              <a:rPr lang="fr-FR" sz="2400" err="1"/>
              <a:t>listed</a:t>
            </a:r>
            <a:r>
              <a:rPr lang="fr-FR" sz="2400"/>
              <a:t> in the One Note document for the production </a:t>
            </a:r>
            <a:r>
              <a:rPr lang="fr-FR" sz="2400" err="1"/>
              <a:t>weekly</a:t>
            </a:r>
            <a:r>
              <a:rPr lang="fr-FR" sz="2400"/>
              <a:t> meeting</a:t>
            </a:r>
          </a:p>
          <a:p>
            <a:pPr marL="457200" indent="-457200">
              <a:buClr>
                <a:srgbClr val="C00000"/>
              </a:buClr>
              <a:buSzPct val="125000"/>
              <a:buFont typeface="+mj-lt"/>
              <a:buAutoNum type="arabicPeriod"/>
            </a:pPr>
            <a:r>
              <a:rPr lang="fr-FR" sz="2400"/>
              <a:t>Never talk about the </a:t>
            </a:r>
            <a:r>
              <a:rPr lang="fr-FR" sz="2400" err="1"/>
              <a:t>fight</a:t>
            </a:r>
            <a:r>
              <a:rPr lang="fr-FR" sz="2400"/>
              <a:t> club</a:t>
            </a:r>
          </a:p>
          <a:p>
            <a:pPr marL="457200" indent="-457200">
              <a:buClr>
                <a:srgbClr val="C00000"/>
              </a:buClr>
              <a:buSzPct val="125000"/>
              <a:buFont typeface="+mj-lt"/>
              <a:buAutoNum type="arabicPeriod"/>
            </a:pPr>
            <a:endParaRPr lang="fr-FR" sz="2400"/>
          </a:p>
          <a:p>
            <a:pPr marL="457200" indent="-457200">
              <a:buClr>
                <a:srgbClr val="C00000"/>
              </a:buClr>
              <a:buSzPct val="125000"/>
              <a:buFont typeface="+mj-lt"/>
              <a:buAutoNum type="arabicPeriod"/>
            </a:pPr>
            <a:endParaRPr lang="fr-FR" sz="2400"/>
          </a:p>
          <a:p>
            <a:pPr marL="457200" indent="-457200">
              <a:buClr>
                <a:srgbClr val="C00000"/>
              </a:buClr>
              <a:buSzPct val="125000"/>
              <a:buFont typeface="+mj-lt"/>
              <a:buAutoNum type="arabicPeriod"/>
            </a:pPr>
            <a:endParaRPr lang="fr-FR" sz="2400"/>
          </a:p>
          <a:p>
            <a:pPr marL="457200" indent="-457200">
              <a:buClr>
                <a:srgbClr val="C00000"/>
              </a:buClr>
              <a:buSzPct val="125000"/>
              <a:buFont typeface="+mj-lt"/>
              <a:buAutoNum type="arabicPeriod"/>
            </a:pPr>
            <a:endParaRPr lang="fr-FR" sz="2400"/>
          </a:p>
          <a:p>
            <a:pPr marL="457200" indent="-457200">
              <a:buClr>
                <a:srgbClr val="C00000"/>
              </a:buClr>
              <a:buSzPct val="125000"/>
              <a:buFont typeface="+mj-lt"/>
              <a:buAutoNum type="arabicPeriod"/>
            </a:pPr>
            <a:endParaRPr lang="fr-FR" sz="2400"/>
          </a:p>
          <a:p>
            <a:pPr marL="457200" indent="-457200">
              <a:buClr>
                <a:srgbClr val="C00000"/>
              </a:buClr>
              <a:buSzPct val="125000"/>
              <a:buFont typeface="+mj-lt"/>
              <a:buAutoNum type="arabicPeriod"/>
            </a:pPr>
            <a:endParaRPr lang="fr-FR" sz="2400"/>
          </a:p>
          <a:p>
            <a:pPr marL="457200" indent="-457200">
              <a:buClr>
                <a:srgbClr val="C00000"/>
              </a:buClr>
              <a:buSzPct val="125000"/>
              <a:buFont typeface="+mj-lt"/>
              <a:buAutoNum type="arabicPeriod"/>
            </a:pPr>
            <a:r>
              <a:rPr lang="fr-FR" sz="2400"/>
              <a:t>Process </a:t>
            </a:r>
            <a:r>
              <a:rPr lang="fr-FR" sz="2400" err="1"/>
              <a:t>linked</a:t>
            </a:r>
            <a:r>
              <a:rPr lang="fr-FR" sz="2400"/>
              <a:t> : </a:t>
            </a:r>
          </a:p>
          <a:p>
            <a:pPr marL="914400" lvl="1" indent="-457200">
              <a:buClr>
                <a:srgbClr val="C00000"/>
              </a:buClr>
              <a:buSzPct val="125000"/>
              <a:buFont typeface="Arial" panose="020B0604020202020204" pitchFamily="34" charset="0"/>
              <a:buChar char="•"/>
            </a:pPr>
            <a:r>
              <a:rPr lang="fr-FR" sz="2400" err="1"/>
              <a:t>Before</a:t>
            </a:r>
            <a:r>
              <a:rPr lang="fr-FR" sz="2400"/>
              <a:t>:  </a:t>
            </a:r>
            <a:r>
              <a:rPr lang="fr-FR" sz="2400" err="1"/>
              <a:t>raw</a:t>
            </a:r>
            <a:r>
              <a:rPr lang="fr-FR" sz="2400"/>
              <a:t> Content exchange </a:t>
            </a:r>
            <a:r>
              <a:rPr lang="fr-FR" sz="2400" err="1"/>
              <a:t>with</a:t>
            </a:r>
            <a:r>
              <a:rPr lang="fr-FR" sz="2400"/>
              <a:t> SME</a:t>
            </a:r>
          </a:p>
          <a:p>
            <a:pPr marL="914400" lvl="1" indent="-457200">
              <a:buClr>
                <a:srgbClr val="C00000"/>
              </a:buClr>
              <a:buSzPct val="125000"/>
              <a:buFont typeface="Arial" panose="020B0604020202020204" pitchFamily="34" charset="0"/>
              <a:buChar char="•"/>
            </a:pPr>
            <a:r>
              <a:rPr lang="fr-FR" sz="2400" err="1"/>
              <a:t>After</a:t>
            </a:r>
            <a:r>
              <a:rPr lang="fr-FR" sz="2400"/>
              <a:t>:  Training Data base </a:t>
            </a:r>
            <a:r>
              <a:rPr lang="fr-FR" sz="2400" err="1"/>
              <a:t>with</a:t>
            </a:r>
            <a:r>
              <a:rPr lang="fr-FR" sz="2400"/>
              <a:t> Deli</a:t>
            </a:r>
          </a:p>
          <a:p>
            <a:pPr marL="457200" indent="-457200">
              <a:buClr>
                <a:srgbClr val="C00000"/>
              </a:buClr>
              <a:buSzPct val="125000"/>
              <a:buFont typeface="+mj-lt"/>
              <a:buAutoNum type="arabicPeriod"/>
            </a:pPr>
            <a:endParaRPr lang="en-US" sz="2400"/>
          </a:p>
        </p:txBody>
      </p:sp>
    </p:spTree>
    <p:custDataLst>
      <p:tags r:id="rId2"/>
    </p:custDataLst>
    <p:extLst>
      <p:ext uri="{BB962C8B-B14F-4D97-AF65-F5344CB8AC3E}">
        <p14:creationId xmlns:p14="http://schemas.microsoft.com/office/powerpoint/2010/main" val="4135379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7377"/>
    </mc:Choice>
    <mc:Fallback xmlns="">
      <p:transition spd="slow" advTm="973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animEffect transition="in" filter="wipe(left)">
                                      <p:cBhvr>
                                        <p:cTn id="7" dur="500"/>
                                        <p:tgtEl>
                                          <p:spTgt spid="5">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animEffect transition="in" filter="wipe(left)">
                                      <p:cBhvr>
                                        <p:cTn id="27" dur="500"/>
                                        <p:tgtEl>
                                          <p:spTgt spid="5">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11" end="11"/>
                                            </p:txEl>
                                          </p:spTgt>
                                        </p:tgtEl>
                                        <p:attrNameLst>
                                          <p:attrName>style.visibility</p:attrName>
                                        </p:attrNameLst>
                                      </p:cBhvr>
                                      <p:to>
                                        <p:strVal val="visible"/>
                                      </p:to>
                                    </p:set>
                                    <p:animEffect transition="in" filter="wipe(left)">
                                      <p:cBhvr>
                                        <p:cTn id="3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16B2-57AF-4F17-96EB-9DDFBED2275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C1DEBA7-BD5A-473E-8D3B-86152C2D3140}"/>
              </a:ext>
            </a:extLst>
          </p:cNvPr>
          <p:cNvPicPr>
            <a:picLocks noChangeAspect="1"/>
          </p:cNvPicPr>
          <p:nvPr/>
        </p:nvPicPr>
        <p:blipFill>
          <a:blip r:embed="rId3"/>
          <a:stretch>
            <a:fillRect/>
          </a:stretch>
        </p:blipFill>
        <p:spPr>
          <a:xfrm>
            <a:off x="0" y="0"/>
            <a:ext cx="12192000" cy="6523230"/>
          </a:xfrm>
          <a:prstGeom prst="rect">
            <a:avLst/>
          </a:prstGeom>
        </p:spPr>
      </p:pic>
      <p:sp>
        <p:nvSpPr>
          <p:cNvPr id="5" name="TextBox 4">
            <a:extLst>
              <a:ext uri="{FF2B5EF4-FFF2-40B4-BE49-F238E27FC236}">
                <a16:creationId xmlns:a16="http://schemas.microsoft.com/office/drawing/2014/main" id="{89B416C0-2A7B-49F0-8B61-2E798F3B2800}"/>
              </a:ext>
            </a:extLst>
          </p:cNvPr>
          <p:cNvSpPr txBox="1"/>
          <p:nvPr/>
        </p:nvSpPr>
        <p:spPr>
          <a:xfrm rot="20066511">
            <a:off x="1691148" y="3519947"/>
            <a:ext cx="4364913" cy="369332"/>
          </a:xfrm>
          <a:prstGeom prst="rect">
            <a:avLst/>
          </a:prstGeom>
          <a:solidFill>
            <a:schemeClr val="bg1"/>
          </a:solidFill>
          <a:ln>
            <a:solidFill>
              <a:srgbClr val="C00000"/>
            </a:solidFill>
          </a:ln>
        </p:spPr>
        <p:txBody>
          <a:bodyPr wrap="none" rtlCol="0">
            <a:spAutoFit/>
          </a:bodyPr>
          <a:lstStyle/>
          <a:p>
            <a:r>
              <a:rPr lang="en-US">
                <a:solidFill>
                  <a:srgbClr val="FF0000"/>
                </a:solidFill>
              </a:rPr>
              <a:t>Importance of exact same name everywhere</a:t>
            </a:r>
          </a:p>
        </p:txBody>
      </p:sp>
    </p:spTree>
    <p:custDataLst>
      <p:tags r:id="rId1"/>
    </p:custDataLst>
    <p:extLst>
      <p:ext uri="{BB962C8B-B14F-4D97-AF65-F5344CB8AC3E}">
        <p14:creationId xmlns:p14="http://schemas.microsoft.com/office/powerpoint/2010/main" val="2081745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9E79822-E4AC-45DC-875F-02B4DA4F8A77}"/>
              </a:ext>
            </a:extLst>
          </p:cNvPr>
          <p:cNvSpPr txBox="1">
            <a:spLocks/>
          </p:cNvSpPr>
          <p:nvPr/>
        </p:nvSpPr>
        <p:spPr>
          <a:xfrm>
            <a:off x="0" y="0"/>
            <a:ext cx="12192000" cy="874957"/>
          </a:xfrm>
          <a:prstGeom prst="rect">
            <a:avLst/>
          </a:prstGeom>
          <a:solidFill>
            <a:schemeClr val="accent1">
              <a:lumMod val="50000"/>
            </a:schemeClr>
          </a:solidFill>
        </p:spPr>
        <p:txBody>
          <a:bodyPr wrap="none" rtlCol="0" anchor="ctr">
            <a:normAutofit/>
          </a:bodyPr>
          <a:lstStyle>
            <a:lvl1pPr algn="l" defTabSz="914400" rtl="0" eaLnBrk="1" latinLnBrk="0" hangingPunct="1">
              <a:lnSpc>
                <a:spcPct val="90000"/>
              </a:lnSpc>
              <a:spcBef>
                <a:spcPct val="0"/>
              </a:spcBef>
              <a:buNone/>
              <a:defRPr lang="en-US" sz="3000" b="1" kern="1200">
                <a:solidFill>
                  <a:schemeClr val="bg1"/>
                </a:solidFill>
                <a:latin typeface="Roboto Regular" panose="02000000000000000000" pitchFamily="2" charset="0"/>
                <a:ea typeface="Roboto" panose="02000000000000000000" pitchFamily="2" charset="0"/>
                <a:cs typeface="+mn-cs"/>
              </a:defRPr>
            </a:lvl1pPr>
          </a:lstStyle>
          <a:p>
            <a:r>
              <a:rPr lang="en-GB" sz="3600" b="0" cap="small"/>
              <a:t>Process </a:t>
            </a:r>
            <a:r>
              <a:rPr lang="en-GB" sz="3600" b="0" cap="small" err="1"/>
              <a:t>Infos</a:t>
            </a:r>
            <a:endParaRPr lang="en-GB" sz="3600" b="0" cap="small"/>
          </a:p>
        </p:txBody>
      </p:sp>
      <p:sp>
        <p:nvSpPr>
          <p:cNvPr id="8" name="Rectangle 7">
            <a:extLst>
              <a:ext uri="{FF2B5EF4-FFF2-40B4-BE49-F238E27FC236}">
                <a16:creationId xmlns:a16="http://schemas.microsoft.com/office/drawing/2014/main" id="{98A1DBFB-71D7-421F-B27B-38199AFF0390}"/>
              </a:ext>
            </a:extLst>
          </p:cNvPr>
          <p:cNvSpPr/>
          <p:nvPr/>
        </p:nvSpPr>
        <p:spPr>
          <a:xfrm>
            <a:off x="8865154" y="1545269"/>
            <a:ext cx="1139565" cy="3852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173FD054-198A-4E98-B503-FE045EA9387B}"/>
              </a:ext>
            </a:extLst>
          </p:cNvPr>
          <p:cNvSpPr/>
          <p:nvPr/>
        </p:nvSpPr>
        <p:spPr>
          <a:xfrm>
            <a:off x="2154542" y="1545269"/>
            <a:ext cx="1139565" cy="3852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alibri"/>
              <a:ea typeface="+mn-ea"/>
              <a:cs typeface="+mn-cs"/>
            </a:endParaRPr>
          </a:p>
        </p:txBody>
      </p:sp>
      <p:grpSp>
        <p:nvGrpSpPr>
          <p:cNvPr id="10" name="Groupe 9">
            <a:extLst>
              <a:ext uri="{FF2B5EF4-FFF2-40B4-BE49-F238E27FC236}">
                <a16:creationId xmlns:a16="http://schemas.microsoft.com/office/drawing/2014/main" id="{B21B96A8-ACB4-4DDB-88DA-1755E871B531}"/>
              </a:ext>
            </a:extLst>
          </p:cNvPr>
          <p:cNvGrpSpPr/>
          <p:nvPr/>
        </p:nvGrpSpPr>
        <p:grpSpPr>
          <a:xfrm>
            <a:off x="5166296" y="1321634"/>
            <a:ext cx="1498357" cy="881269"/>
            <a:chOff x="5484348" y="2202226"/>
            <a:chExt cx="1498357" cy="881269"/>
          </a:xfrm>
        </p:grpSpPr>
        <p:sp>
          <p:nvSpPr>
            <p:cNvPr id="11" name="Flèche : chevron 10">
              <a:extLst>
                <a:ext uri="{FF2B5EF4-FFF2-40B4-BE49-F238E27FC236}">
                  <a16:creationId xmlns:a16="http://schemas.microsoft.com/office/drawing/2014/main" id="{E0ADF22E-A2B4-4E55-A404-438BF8C62F42}"/>
                </a:ext>
              </a:extLst>
            </p:cNvPr>
            <p:cNvSpPr/>
            <p:nvPr/>
          </p:nvSpPr>
          <p:spPr>
            <a:xfrm>
              <a:off x="5484348" y="2202226"/>
              <a:ext cx="1379521" cy="881269"/>
            </a:xfrm>
            <a:prstGeom prst="chevron">
              <a:avLst>
                <a:gd name="adj" fmla="val 34962"/>
              </a:avLst>
            </a:prstGeom>
            <a:solidFill>
              <a:srgbClr val="CCCED1">
                <a:alpha val="43000"/>
              </a:srgbClr>
            </a:solidFill>
            <a:ln w="38100">
              <a:solidFill>
                <a:srgbClr val="F99C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12" name="Image 11">
              <a:extLst>
                <a:ext uri="{FF2B5EF4-FFF2-40B4-BE49-F238E27FC236}">
                  <a16:creationId xmlns:a16="http://schemas.microsoft.com/office/drawing/2014/main" id="{0BAABA3B-2D2B-404E-AAFE-17B5871526A7}"/>
                </a:ext>
              </a:extLst>
            </p:cNvPr>
            <p:cNvPicPr>
              <a:picLocks noChangeAspect="1"/>
            </p:cNvPicPr>
            <p:nvPr/>
          </p:nvPicPr>
          <p:blipFill rotWithShape="1">
            <a:blip r:embed="rId3"/>
            <a:srcRect l="46577" t="-1" r="44667" b="-24246"/>
            <a:stretch/>
          </p:blipFill>
          <p:spPr>
            <a:xfrm>
              <a:off x="5946121" y="2378592"/>
              <a:ext cx="552876" cy="586293"/>
            </a:xfrm>
            <a:prstGeom prst="rect">
              <a:avLst/>
            </a:prstGeom>
          </p:spPr>
        </p:pic>
        <p:sp>
          <p:nvSpPr>
            <p:cNvPr id="13" name="Rectangle 12">
              <a:extLst>
                <a:ext uri="{FF2B5EF4-FFF2-40B4-BE49-F238E27FC236}">
                  <a16:creationId xmlns:a16="http://schemas.microsoft.com/office/drawing/2014/main" id="{9ABCCB33-F878-4870-BD7B-A4878240A61E}"/>
                </a:ext>
              </a:extLst>
            </p:cNvPr>
            <p:cNvSpPr/>
            <p:nvPr/>
          </p:nvSpPr>
          <p:spPr>
            <a:xfrm>
              <a:off x="5843140" y="2425861"/>
              <a:ext cx="1139565" cy="3852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alibri"/>
                <a:ea typeface="+mn-ea"/>
                <a:cs typeface="+mn-cs"/>
              </a:endParaRPr>
            </a:p>
          </p:txBody>
        </p:sp>
        <p:sp>
          <p:nvSpPr>
            <p:cNvPr id="14" name="TextBox 53">
              <a:extLst>
                <a:ext uri="{FF2B5EF4-FFF2-40B4-BE49-F238E27FC236}">
                  <a16:creationId xmlns:a16="http://schemas.microsoft.com/office/drawing/2014/main" id="{0D66F11F-D2BD-4B71-A295-993C3DF927CE}"/>
                </a:ext>
              </a:extLst>
            </p:cNvPr>
            <p:cNvSpPr txBox="1"/>
            <p:nvPr/>
          </p:nvSpPr>
          <p:spPr>
            <a:xfrm>
              <a:off x="5790277" y="2455239"/>
              <a:ext cx="888297" cy="3852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Roboto" panose="02000000000000000000" pitchFamily="2" charset="0"/>
                  <a:ea typeface="Roboto" panose="02000000000000000000" pitchFamily="2" charset="0"/>
                  <a:cs typeface="Roboto" panose="02000000000000000000" pitchFamily="2" charset="0"/>
                </a:rPr>
                <a:t>Production</a:t>
              </a:r>
            </a:p>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Roboto" panose="02000000000000000000" pitchFamily="2" charset="0"/>
                  <a:ea typeface="Roboto" panose="02000000000000000000" pitchFamily="2" charset="0"/>
                  <a:cs typeface="Roboto" panose="02000000000000000000" pitchFamily="2" charset="0"/>
                </a:rPr>
                <a:t>&amp; Design</a:t>
              </a:r>
            </a:p>
          </p:txBody>
        </p:sp>
      </p:grpSp>
      <p:grpSp>
        <p:nvGrpSpPr>
          <p:cNvPr id="15" name="Groupe 14">
            <a:extLst>
              <a:ext uri="{FF2B5EF4-FFF2-40B4-BE49-F238E27FC236}">
                <a16:creationId xmlns:a16="http://schemas.microsoft.com/office/drawing/2014/main" id="{1219BAE5-DD15-4081-BDB2-815126E4B134}"/>
              </a:ext>
            </a:extLst>
          </p:cNvPr>
          <p:cNvGrpSpPr/>
          <p:nvPr/>
        </p:nvGrpSpPr>
        <p:grpSpPr>
          <a:xfrm>
            <a:off x="6442551" y="1321634"/>
            <a:ext cx="1379521" cy="881269"/>
            <a:chOff x="6760603" y="2202226"/>
            <a:chExt cx="1379521" cy="881269"/>
          </a:xfrm>
        </p:grpSpPr>
        <p:sp>
          <p:nvSpPr>
            <p:cNvPr id="16" name="Flèche : chevron 15">
              <a:extLst>
                <a:ext uri="{FF2B5EF4-FFF2-40B4-BE49-F238E27FC236}">
                  <a16:creationId xmlns:a16="http://schemas.microsoft.com/office/drawing/2014/main" id="{01B83AFA-8F17-4FB0-8EBF-8222D27D401D}"/>
                </a:ext>
              </a:extLst>
            </p:cNvPr>
            <p:cNvSpPr/>
            <p:nvPr/>
          </p:nvSpPr>
          <p:spPr>
            <a:xfrm>
              <a:off x="6760603" y="2202226"/>
              <a:ext cx="1379521" cy="881269"/>
            </a:xfrm>
            <a:prstGeom prst="chevron">
              <a:avLst>
                <a:gd name="adj" fmla="val 34962"/>
              </a:avLst>
            </a:prstGeom>
            <a:solidFill>
              <a:srgbClr val="CCCED1">
                <a:alpha val="43000"/>
              </a:srgbClr>
            </a:solidFill>
            <a:ln w="38100">
              <a:solidFill>
                <a:srgbClr val="F99C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17" name="Image 16">
              <a:extLst>
                <a:ext uri="{FF2B5EF4-FFF2-40B4-BE49-F238E27FC236}">
                  <a16:creationId xmlns:a16="http://schemas.microsoft.com/office/drawing/2014/main" id="{7BC88C04-F560-4B63-BA97-9F89DB160C3D}"/>
                </a:ext>
              </a:extLst>
            </p:cNvPr>
            <p:cNvPicPr>
              <a:picLocks noChangeAspect="1"/>
            </p:cNvPicPr>
            <p:nvPr/>
          </p:nvPicPr>
          <p:blipFill rotWithShape="1">
            <a:blip r:embed="rId3"/>
            <a:srcRect l="60961" r="29260" b="-374"/>
            <a:stretch/>
          </p:blipFill>
          <p:spPr>
            <a:xfrm>
              <a:off x="7225736" y="2387699"/>
              <a:ext cx="617491" cy="473647"/>
            </a:xfrm>
            <a:prstGeom prst="rect">
              <a:avLst/>
            </a:prstGeom>
          </p:spPr>
        </p:pic>
        <p:sp>
          <p:nvSpPr>
            <p:cNvPr id="18" name="TextBox 49">
              <a:extLst>
                <a:ext uri="{FF2B5EF4-FFF2-40B4-BE49-F238E27FC236}">
                  <a16:creationId xmlns:a16="http://schemas.microsoft.com/office/drawing/2014/main" id="{572CA13C-8533-4264-8872-B9F536D97FF9}"/>
                </a:ext>
              </a:extLst>
            </p:cNvPr>
            <p:cNvSpPr txBox="1"/>
            <p:nvPr/>
          </p:nvSpPr>
          <p:spPr>
            <a:xfrm>
              <a:off x="6893232" y="2455239"/>
              <a:ext cx="1139565" cy="3852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Roboto" panose="02000000000000000000" pitchFamily="2" charset="0"/>
                  <a:ea typeface="Roboto" panose="02000000000000000000" pitchFamily="2" charset="0"/>
                  <a:cs typeface="Roboto" panose="02000000000000000000" pitchFamily="2" charset="0"/>
                </a:rPr>
                <a:t>Set-up</a:t>
              </a:r>
            </a:p>
            <a:p>
              <a:pPr marL="0" marR="0" lvl="0" indent="0" algn="ctr" defTabSz="488950" rtl="0" eaLnBrk="1" fontAlgn="auto" latinLnBrk="0" hangingPunct="1">
                <a:lnSpc>
                  <a:spcPct val="90000"/>
                </a:lnSpc>
                <a:spcBef>
                  <a:spcPct val="0"/>
                </a:spcBef>
                <a:spcAft>
                  <a:spcPct val="35000"/>
                </a:spcAft>
                <a:buClrTx/>
                <a:buSzTx/>
                <a:buFontTx/>
                <a:buNone/>
                <a:tabLst/>
                <a:defRPr/>
              </a:pPr>
              <a:r>
                <a:rPr lang="en-US" sz="1300" b="1">
                  <a:solidFill>
                    <a:srgbClr val="000000">
                      <a:hueOff val="0"/>
                      <a:satOff val="0"/>
                      <a:lumOff val="0"/>
                      <a:alphaOff val="0"/>
                    </a:srgbClr>
                  </a:solidFill>
                  <a:latin typeface="Roboto" panose="02000000000000000000" pitchFamily="2" charset="0"/>
                  <a:ea typeface="Roboto" panose="02000000000000000000" pitchFamily="2" charset="0"/>
                  <a:cs typeface="Roboto" panose="02000000000000000000" pitchFamily="2" charset="0"/>
                </a:rPr>
                <a:t>Visibility</a:t>
              </a:r>
              <a:endParaRPr kumimoji="0" lang="en-US" sz="1300" b="1" i="0" u="none" strike="noStrike" kern="1200" cap="none" spc="0" normalizeH="0" baseline="0" noProof="0">
                <a:ln>
                  <a:noFill/>
                </a:ln>
                <a:solidFill>
                  <a:srgbClr val="000000">
                    <a:hueOff val="0"/>
                    <a:satOff val="0"/>
                    <a:lumOff val="0"/>
                    <a:alphaOff val="0"/>
                  </a:srgbClr>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grpSp>
        <p:nvGrpSpPr>
          <p:cNvPr id="19" name="Groupe 18">
            <a:extLst>
              <a:ext uri="{FF2B5EF4-FFF2-40B4-BE49-F238E27FC236}">
                <a16:creationId xmlns:a16="http://schemas.microsoft.com/office/drawing/2014/main" id="{A42DC5B6-D5B4-439E-8F7C-8809C11180EA}"/>
              </a:ext>
            </a:extLst>
          </p:cNvPr>
          <p:cNvGrpSpPr/>
          <p:nvPr/>
        </p:nvGrpSpPr>
        <p:grpSpPr>
          <a:xfrm>
            <a:off x="7743443" y="1321634"/>
            <a:ext cx="1379521" cy="881269"/>
            <a:chOff x="8061495" y="2202226"/>
            <a:chExt cx="1379521" cy="881269"/>
          </a:xfrm>
        </p:grpSpPr>
        <p:sp>
          <p:nvSpPr>
            <p:cNvPr id="20" name="Flèche : chevron 19">
              <a:extLst>
                <a:ext uri="{FF2B5EF4-FFF2-40B4-BE49-F238E27FC236}">
                  <a16:creationId xmlns:a16="http://schemas.microsoft.com/office/drawing/2014/main" id="{98D713DA-93CA-4DAF-93FC-A75A254E4970}"/>
                </a:ext>
              </a:extLst>
            </p:cNvPr>
            <p:cNvSpPr/>
            <p:nvPr/>
          </p:nvSpPr>
          <p:spPr>
            <a:xfrm>
              <a:off x="8061495" y="2202226"/>
              <a:ext cx="1379521" cy="881269"/>
            </a:xfrm>
            <a:prstGeom prst="chevron">
              <a:avLst>
                <a:gd name="adj" fmla="val 34962"/>
              </a:avLst>
            </a:prstGeom>
            <a:solidFill>
              <a:srgbClr val="CCCED1">
                <a:alpha val="43000"/>
              </a:srgbClr>
            </a:solidFill>
            <a:ln w="38100">
              <a:solidFill>
                <a:srgbClr val="F99C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21" name="Image 20">
              <a:extLst>
                <a:ext uri="{FF2B5EF4-FFF2-40B4-BE49-F238E27FC236}">
                  <a16:creationId xmlns:a16="http://schemas.microsoft.com/office/drawing/2014/main" id="{4FF2E5F5-A4A5-472F-9FFA-3D80C369B91C}"/>
                </a:ext>
              </a:extLst>
            </p:cNvPr>
            <p:cNvPicPr>
              <a:picLocks noChangeAspect="1"/>
            </p:cNvPicPr>
            <p:nvPr/>
          </p:nvPicPr>
          <p:blipFill rotWithShape="1">
            <a:blip r:embed="rId3"/>
            <a:srcRect l="76231" r="11295" b="6197"/>
            <a:stretch/>
          </p:blipFill>
          <p:spPr>
            <a:xfrm>
              <a:off x="8419626" y="2367828"/>
              <a:ext cx="787637" cy="442643"/>
            </a:xfrm>
            <a:prstGeom prst="rect">
              <a:avLst/>
            </a:prstGeom>
          </p:spPr>
        </p:pic>
        <p:sp>
          <p:nvSpPr>
            <p:cNvPr id="22" name="TextBox 45">
              <a:extLst>
                <a:ext uri="{FF2B5EF4-FFF2-40B4-BE49-F238E27FC236}">
                  <a16:creationId xmlns:a16="http://schemas.microsoft.com/office/drawing/2014/main" id="{5CEFD181-A9C8-438E-94EF-D59ED83C178C}"/>
                </a:ext>
              </a:extLst>
            </p:cNvPr>
            <p:cNvSpPr txBox="1"/>
            <p:nvPr/>
          </p:nvSpPr>
          <p:spPr>
            <a:xfrm>
              <a:off x="8263548" y="2431609"/>
              <a:ext cx="1139565" cy="3852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Roboto" panose="02000000000000000000" pitchFamily="2" charset="0"/>
                  <a:ea typeface="Roboto" panose="02000000000000000000" pitchFamily="2" charset="0"/>
                  <a:cs typeface="Roboto" panose="02000000000000000000" pitchFamily="2" charset="0"/>
                </a:rPr>
                <a:t>Promotion</a:t>
              </a:r>
            </a:p>
          </p:txBody>
        </p:sp>
      </p:grpSp>
      <p:grpSp>
        <p:nvGrpSpPr>
          <p:cNvPr id="23" name="Groupe 22">
            <a:extLst>
              <a:ext uri="{FF2B5EF4-FFF2-40B4-BE49-F238E27FC236}">
                <a16:creationId xmlns:a16="http://schemas.microsoft.com/office/drawing/2014/main" id="{6DBB7DE0-C076-4BE5-BBA3-81D754ED5B50}"/>
              </a:ext>
            </a:extLst>
          </p:cNvPr>
          <p:cNvGrpSpPr/>
          <p:nvPr/>
        </p:nvGrpSpPr>
        <p:grpSpPr>
          <a:xfrm>
            <a:off x="9062365" y="1321634"/>
            <a:ext cx="1379521" cy="881269"/>
            <a:chOff x="9380417" y="2202226"/>
            <a:chExt cx="1379521" cy="881269"/>
          </a:xfrm>
        </p:grpSpPr>
        <p:sp>
          <p:nvSpPr>
            <p:cNvPr id="24" name="Flèche : chevron 23">
              <a:extLst>
                <a:ext uri="{FF2B5EF4-FFF2-40B4-BE49-F238E27FC236}">
                  <a16:creationId xmlns:a16="http://schemas.microsoft.com/office/drawing/2014/main" id="{55DD9F7F-DCDF-4248-BC8E-934210DF36AF}"/>
                </a:ext>
              </a:extLst>
            </p:cNvPr>
            <p:cNvSpPr/>
            <p:nvPr/>
          </p:nvSpPr>
          <p:spPr>
            <a:xfrm>
              <a:off x="9380417" y="2202226"/>
              <a:ext cx="1379521" cy="881269"/>
            </a:xfrm>
            <a:prstGeom prst="chevron">
              <a:avLst>
                <a:gd name="adj" fmla="val 34962"/>
              </a:avLst>
            </a:prstGeom>
            <a:solidFill>
              <a:srgbClr val="CCCED1">
                <a:alpha val="43000"/>
              </a:srgbClr>
            </a:solidFill>
            <a:ln w="38100">
              <a:solidFill>
                <a:srgbClr val="F99C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25" name="Image 24">
              <a:extLst>
                <a:ext uri="{FF2B5EF4-FFF2-40B4-BE49-F238E27FC236}">
                  <a16:creationId xmlns:a16="http://schemas.microsoft.com/office/drawing/2014/main" id="{F246F4A6-0AB8-4BC4-8FFE-F275D358EE36}"/>
                </a:ext>
              </a:extLst>
            </p:cNvPr>
            <p:cNvPicPr>
              <a:picLocks noChangeAspect="1"/>
            </p:cNvPicPr>
            <p:nvPr/>
          </p:nvPicPr>
          <p:blipFill rotWithShape="1">
            <a:blip r:embed="rId3"/>
            <a:srcRect l="91877" b="-623"/>
            <a:stretch/>
          </p:blipFill>
          <p:spPr>
            <a:xfrm>
              <a:off x="9832825" y="2350435"/>
              <a:ext cx="512902" cy="474825"/>
            </a:xfrm>
            <a:prstGeom prst="rect">
              <a:avLst/>
            </a:prstGeom>
          </p:spPr>
        </p:pic>
        <p:sp>
          <p:nvSpPr>
            <p:cNvPr id="26" name="TextBox 41">
              <a:extLst>
                <a:ext uri="{FF2B5EF4-FFF2-40B4-BE49-F238E27FC236}">
                  <a16:creationId xmlns:a16="http://schemas.microsoft.com/office/drawing/2014/main" id="{0C3507FE-CBC6-4DEF-9C01-31B5AEB6667D}"/>
                </a:ext>
              </a:extLst>
            </p:cNvPr>
            <p:cNvSpPr txBox="1"/>
            <p:nvPr/>
          </p:nvSpPr>
          <p:spPr>
            <a:xfrm>
              <a:off x="9584950" y="2441930"/>
              <a:ext cx="1139565" cy="3852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Roboto" panose="02000000000000000000" pitchFamily="2" charset="0"/>
                  <a:ea typeface="Roboto" panose="02000000000000000000" pitchFamily="2" charset="0"/>
                  <a:cs typeface="Roboto" panose="02000000000000000000" pitchFamily="2" charset="0"/>
                </a:rPr>
                <a:t>Feedback</a:t>
              </a:r>
            </a:p>
          </p:txBody>
        </p:sp>
      </p:grpSp>
      <p:grpSp>
        <p:nvGrpSpPr>
          <p:cNvPr id="27" name="Groupe 26">
            <a:extLst>
              <a:ext uri="{FF2B5EF4-FFF2-40B4-BE49-F238E27FC236}">
                <a16:creationId xmlns:a16="http://schemas.microsoft.com/office/drawing/2014/main" id="{559A1965-4957-4AF2-8356-84194339E196}"/>
              </a:ext>
            </a:extLst>
          </p:cNvPr>
          <p:cNvGrpSpPr/>
          <p:nvPr/>
        </p:nvGrpSpPr>
        <p:grpSpPr>
          <a:xfrm>
            <a:off x="1234640" y="1311430"/>
            <a:ext cx="1379521" cy="881269"/>
            <a:chOff x="1545612" y="2202226"/>
            <a:chExt cx="1379521" cy="881269"/>
          </a:xfrm>
        </p:grpSpPr>
        <p:sp>
          <p:nvSpPr>
            <p:cNvPr id="29" name="Flèche : chevron 28">
              <a:extLst>
                <a:ext uri="{FF2B5EF4-FFF2-40B4-BE49-F238E27FC236}">
                  <a16:creationId xmlns:a16="http://schemas.microsoft.com/office/drawing/2014/main" id="{1CBEA9DC-979C-4E98-BC26-5B6F1940CD73}"/>
                </a:ext>
              </a:extLst>
            </p:cNvPr>
            <p:cNvSpPr/>
            <p:nvPr/>
          </p:nvSpPr>
          <p:spPr>
            <a:xfrm>
              <a:off x="1545612" y="2202226"/>
              <a:ext cx="1379521" cy="881269"/>
            </a:xfrm>
            <a:prstGeom prst="chevron">
              <a:avLst>
                <a:gd name="adj" fmla="val 34962"/>
              </a:avLst>
            </a:prstGeom>
            <a:solidFill>
              <a:srgbClr val="CCCED1">
                <a:alpha val="43000"/>
              </a:srgbClr>
            </a:solidFill>
            <a:ln w="38100">
              <a:solidFill>
                <a:srgbClr val="F99C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30" name="Image 29">
              <a:extLst>
                <a:ext uri="{FF2B5EF4-FFF2-40B4-BE49-F238E27FC236}">
                  <a16:creationId xmlns:a16="http://schemas.microsoft.com/office/drawing/2014/main" id="{B539D055-7F59-459D-938D-30EE477C5BC7}"/>
                </a:ext>
              </a:extLst>
            </p:cNvPr>
            <p:cNvPicPr>
              <a:picLocks noChangeAspect="1"/>
            </p:cNvPicPr>
            <p:nvPr/>
          </p:nvPicPr>
          <p:blipFill rotWithShape="1">
            <a:blip r:embed="rId3"/>
            <a:srcRect r="90597" b="-747"/>
            <a:stretch/>
          </p:blipFill>
          <p:spPr>
            <a:xfrm>
              <a:off x="2055516" y="2387558"/>
              <a:ext cx="593707" cy="475408"/>
            </a:xfrm>
            <a:prstGeom prst="rect">
              <a:avLst/>
            </a:prstGeom>
          </p:spPr>
        </p:pic>
        <p:sp>
          <p:nvSpPr>
            <p:cNvPr id="31" name="TextBox 65">
              <a:extLst>
                <a:ext uri="{FF2B5EF4-FFF2-40B4-BE49-F238E27FC236}">
                  <a16:creationId xmlns:a16="http://schemas.microsoft.com/office/drawing/2014/main" id="{525790A5-DE9C-44E9-99DC-FE760943BD13}"/>
                </a:ext>
              </a:extLst>
            </p:cNvPr>
            <p:cNvSpPr txBox="1"/>
            <p:nvPr/>
          </p:nvSpPr>
          <p:spPr>
            <a:xfrm>
              <a:off x="1903979" y="2414438"/>
              <a:ext cx="892993" cy="3852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Roboto" panose="02000000000000000000" pitchFamily="2" charset="0"/>
                  <a:ea typeface="Roboto" panose="02000000000000000000" pitchFamily="2" charset="0"/>
                  <a:cs typeface="Roboto" panose="02000000000000000000" pitchFamily="2" charset="0"/>
                </a:rPr>
                <a:t>Curriculum Blueprint</a:t>
              </a:r>
            </a:p>
          </p:txBody>
        </p:sp>
      </p:grpSp>
      <p:grpSp>
        <p:nvGrpSpPr>
          <p:cNvPr id="32" name="Groupe 31">
            <a:extLst>
              <a:ext uri="{FF2B5EF4-FFF2-40B4-BE49-F238E27FC236}">
                <a16:creationId xmlns:a16="http://schemas.microsoft.com/office/drawing/2014/main" id="{7EB86118-A4CA-43CB-A136-5E31794322D8}"/>
              </a:ext>
            </a:extLst>
          </p:cNvPr>
          <p:cNvGrpSpPr/>
          <p:nvPr/>
        </p:nvGrpSpPr>
        <p:grpSpPr>
          <a:xfrm>
            <a:off x="2546482" y="1321634"/>
            <a:ext cx="1379521" cy="881269"/>
            <a:chOff x="2864534" y="2202226"/>
            <a:chExt cx="1379521" cy="881269"/>
          </a:xfrm>
        </p:grpSpPr>
        <p:sp>
          <p:nvSpPr>
            <p:cNvPr id="33" name="Flèche : chevron 32">
              <a:extLst>
                <a:ext uri="{FF2B5EF4-FFF2-40B4-BE49-F238E27FC236}">
                  <a16:creationId xmlns:a16="http://schemas.microsoft.com/office/drawing/2014/main" id="{27F0E978-046D-4155-B0F7-111A9530A807}"/>
                </a:ext>
              </a:extLst>
            </p:cNvPr>
            <p:cNvSpPr/>
            <p:nvPr/>
          </p:nvSpPr>
          <p:spPr>
            <a:xfrm>
              <a:off x="2864534" y="2202226"/>
              <a:ext cx="1379521" cy="881269"/>
            </a:xfrm>
            <a:prstGeom prst="chevron">
              <a:avLst>
                <a:gd name="adj" fmla="val 34962"/>
              </a:avLst>
            </a:prstGeom>
            <a:solidFill>
              <a:srgbClr val="CCCED1">
                <a:alpha val="43000"/>
              </a:srgbClr>
            </a:solidFill>
            <a:ln w="38100">
              <a:solidFill>
                <a:srgbClr val="F99C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34" name="Image 33">
              <a:extLst>
                <a:ext uri="{FF2B5EF4-FFF2-40B4-BE49-F238E27FC236}">
                  <a16:creationId xmlns:a16="http://schemas.microsoft.com/office/drawing/2014/main" id="{64E474A5-63A5-41D4-99D3-FBE639D61AC6}"/>
                </a:ext>
              </a:extLst>
            </p:cNvPr>
            <p:cNvPicPr>
              <a:picLocks noChangeAspect="1"/>
            </p:cNvPicPr>
            <p:nvPr/>
          </p:nvPicPr>
          <p:blipFill rotWithShape="1">
            <a:blip r:embed="rId3"/>
            <a:srcRect l="14328" r="76270" b="-747"/>
            <a:stretch/>
          </p:blipFill>
          <p:spPr>
            <a:xfrm>
              <a:off x="3323046" y="2387558"/>
              <a:ext cx="593707" cy="475408"/>
            </a:xfrm>
            <a:prstGeom prst="rect">
              <a:avLst/>
            </a:prstGeom>
          </p:spPr>
        </p:pic>
        <p:sp>
          <p:nvSpPr>
            <p:cNvPr id="35" name="TextBox 61">
              <a:extLst>
                <a:ext uri="{FF2B5EF4-FFF2-40B4-BE49-F238E27FC236}">
                  <a16:creationId xmlns:a16="http://schemas.microsoft.com/office/drawing/2014/main" id="{1B387093-4F0F-4A7A-A023-46B27C725349}"/>
                </a:ext>
              </a:extLst>
            </p:cNvPr>
            <p:cNvSpPr txBox="1"/>
            <p:nvPr/>
          </p:nvSpPr>
          <p:spPr>
            <a:xfrm>
              <a:off x="3193819" y="2431610"/>
              <a:ext cx="843447" cy="3852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Roboto" panose="02000000000000000000" pitchFamily="2" charset="0"/>
                  <a:ea typeface="Roboto" panose="02000000000000000000" pitchFamily="2" charset="0"/>
                  <a:cs typeface="Roboto" panose="02000000000000000000" pitchFamily="2" charset="0"/>
                </a:rPr>
                <a:t>Priorities</a:t>
              </a:r>
            </a:p>
          </p:txBody>
        </p:sp>
      </p:grpSp>
      <p:grpSp>
        <p:nvGrpSpPr>
          <p:cNvPr id="36" name="Groupe 35">
            <a:extLst>
              <a:ext uri="{FF2B5EF4-FFF2-40B4-BE49-F238E27FC236}">
                <a16:creationId xmlns:a16="http://schemas.microsoft.com/office/drawing/2014/main" id="{1E04CB67-0061-4C7D-A83E-F4B7911CA06C}"/>
              </a:ext>
            </a:extLst>
          </p:cNvPr>
          <p:cNvGrpSpPr/>
          <p:nvPr/>
        </p:nvGrpSpPr>
        <p:grpSpPr>
          <a:xfrm>
            <a:off x="3839815" y="1321634"/>
            <a:ext cx="1387080" cy="881269"/>
            <a:chOff x="4157867" y="2202226"/>
            <a:chExt cx="1387080" cy="881269"/>
          </a:xfrm>
        </p:grpSpPr>
        <p:sp>
          <p:nvSpPr>
            <p:cNvPr id="37" name="Flèche : chevron 36">
              <a:extLst>
                <a:ext uri="{FF2B5EF4-FFF2-40B4-BE49-F238E27FC236}">
                  <a16:creationId xmlns:a16="http://schemas.microsoft.com/office/drawing/2014/main" id="{D2D5D6F2-52C6-441C-90FE-1A2E63DC1C36}"/>
                </a:ext>
              </a:extLst>
            </p:cNvPr>
            <p:cNvSpPr/>
            <p:nvPr/>
          </p:nvSpPr>
          <p:spPr>
            <a:xfrm>
              <a:off x="4165426" y="2202226"/>
              <a:ext cx="1379521" cy="881269"/>
            </a:xfrm>
            <a:prstGeom prst="chevron">
              <a:avLst>
                <a:gd name="adj" fmla="val 34962"/>
              </a:avLst>
            </a:prstGeom>
            <a:solidFill>
              <a:srgbClr val="CCCED1">
                <a:alpha val="43000"/>
              </a:srgbClr>
            </a:solidFill>
            <a:ln w="38100">
              <a:solidFill>
                <a:srgbClr val="F99C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38" name="Image 37">
              <a:extLst>
                <a:ext uri="{FF2B5EF4-FFF2-40B4-BE49-F238E27FC236}">
                  <a16:creationId xmlns:a16="http://schemas.microsoft.com/office/drawing/2014/main" id="{91826079-18B9-4D1A-BD8B-CBED4DCEACA2}"/>
                </a:ext>
              </a:extLst>
            </p:cNvPr>
            <p:cNvPicPr>
              <a:picLocks noChangeAspect="1"/>
            </p:cNvPicPr>
            <p:nvPr/>
          </p:nvPicPr>
          <p:blipFill rotWithShape="1">
            <a:blip r:embed="rId3"/>
            <a:srcRect l="30717" r="61859" b="-747"/>
            <a:stretch/>
          </p:blipFill>
          <p:spPr>
            <a:xfrm>
              <a:off x="4679623" y="2385939"/>
              <a:ext cx="468777" cy="475408"/>
            </a:xfrm>
            <a:prstGeom prst="rect">
              <a:avLst/>
            </a:prstGeom>
          </p:spPr>
        </p:pic>
        <p:sp>
          <p:nvSpPr>
            <p:cNvPr id="39" name="Rectangle 38">
              <a:extLst>
                <a:ext uri="{FF2B5EF4-FFF2-40B4-BE49-F238E27FC236}">
                  <a16:creationId xmlns:a16="http://schemas.microsoft.com/office/drawing/2014/main" id="{44F89E73-3641-438E-AEE0-DAACE8EEB702}"/>
                </a:ext>
              </a:extLst>
            </p:cNvPr>
            <p:cNvSpPr/>
            <p:nvPr/>
          </p:nvSpPr>
          <p:spPr>
            <a:xfrm>
              <a:off x="4157867" y="2425861"/>
              <a:ext cx="1139565" cy="3852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Calibri"/>
                <a:ea typeface="+mn-ea"/>
                <a:cs typeface="+mn-cs"/>
              </a:endParaRPr>
            </a:p>
          </p:txBody>
        </p:sp>
        <p:sp>
          <p:nvSpPr>
            <p:cNvPr id="40" name="TextBox 57">
              <a:extLst>
                <a:ext uri="{FF2B5EF4-FFF2-40B4-BE49-F238E27FC236}">
                  <a16:creationId xmlns:a16="http://schemas.microsoft.com/office/drawing/2014/main" id="{3ACE3390-AA67-4A2B-8D2E-BABB929BB3E0}"/>
                </a:ext>
              </a:extLst>
            </p:cNvPr>
            <p:cNvSpPr txBox="1"/>
            <p:nvPr/>
          </p:nvSpPr>
          <p:spPr>
            <a:xfrm>
              <a:off x="4402105" y="2440055"/>
              <a:ext cx="945083" cy="38520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a:ln>
                    <a:noFill/>
                  </a:ln>
                  <a:solidFill>
                    <a:srgbClr val="000000">
                      <a:hueOff val="0"/>
                      <a:satOff val="0"/>
                      <a:lumOff val="0"/>
                      <a:alphaOff val="0"/>
                    </a:srgbClr>
                  </a:solidFill>
                  <a:effectLst/>
                  <a:uLnTx/>
                  <a:uFillTx/>
                  <a:latin typeface="Roboto" panose="02000000000000000000" pitchFamily="2" charset="0"/>
                  <a:ea typeface="Roboto" panose="02000000000000000000" pitchFamily="2" charset="0"/>
                  <a:cs typeface="Roboto" panose="02000000000000000000" pitchFamily="2" charset="0"/>
                </a:rPr>
                <a:t>Raw Content</a:t>
              </a:r>
            </a:p>
          </p:txBody>
        </p:sp>
      </p:grpSp>
      <p:sp>
        <p:nvSpPr>
          <p:cNvPr id="6" name="Rectangle 5">
            <a:extLst>
              <a:ext uri="{FF2B5EF4-FFF2-40B4-BE49-F238E27FC236}">
                <a16:creationId xmlns:a16="http://schemas.microsoft.com/office/drawing/2014/main" id="{874E9A60-DDA1-4F8D-88E8-5FAC329E9827}"/>
              </a:ext>
            </a:extLst>
          </p:cNvPr>
          <p:cNvSpPr/>
          <p:nvPr/>
        </p:nvSpPr>
        <p:spPr>
          <a:xfrm>
            <a:off x="4852114" y="1115704"/>
            <a:ext cx="1987934" cy="1301721"/>
          </a:xfrm>
          <a:prstGeom prst="rect">
            <a:avLst/>
          </a:prstGeom>
          <a:noFill/>
          <a:ln w="571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Tableau 5">
            <a:extLst>
              <a:ext uri="{FF2B5EF4-FFF2-40B4-BE49-F238E27FC236}">
                <a16:creationId xmlns:a16="http://schemas.microsoft.com/office/drawing/2014/main" id="{8B0B4FCC-444D-4EFF-AF9F-B18E7E8B33F8}"/>
              </a:ext>
            </a:extLst>
          </p:cNvPr>
          <p:cNvGraphicFramePr>
            <a:graphicFrameLocks noGrp="1"/>
          </p:cNvGraphicFramePr>
          <p:nvPr>
            <p:extLst>
              <p:ext uri="{D42A27DB-BD31-4B8C-83A1-F6EECF244321}">
                <p14:modId xmlns:p14="http://schemas.microsoft.com/office/powerpoint/2010/main" val="647974477"/>
              </p:ext>
            </p:extLst>
          </p:nvPr>
        </p:nvGraphicFramePr>
        <p:xfrm>
          <a:off x="602973" y="2528206"/>
          <a:ext cx="10880036" cy="2225040"/>
        </p:xfrm>
        <a:graphic>
          <a:graphicData uri="http://schemas.openxmlformats.org/drawingml/2006/table">
            <a:tbl>
              <a:tblPr firstRow="1" bandRow="1">
                <a:tableStyleId>{5C22544A-7EE6-4342-B048-85BDC9FD1C3A}</a:tableStyleId>
              </a:tblPr>
              <a:tblGrid>
                <a:gridCol w="2736575">
                  <a:extLst>
                    <a:ext uri="{9D8B030D-6E8A-4147-A177-3AD203B41FA5}">
                      <a16:colId xmlns:a16="http://schemas.microsoft.com/office/drawing/2014/main" val="2961533418"/>
                    </a:ext>
                  </a:extLst>
                </a:gridCol>
                <a:gridCol w="8143461">
                  <a:extLst>
                    <a:ext uri="{9D8B030D-6E8A-4147-A177-3AD203B41FA5}">
                      <a16:colId xmlns:a16="http://schemas.microsoft.com/office/drawing/2014/main" val="4123785703"/>
                    </a:ext>
                  </a:extLst>
                </a:gridCol>
              </a:tblGrid>
              <a:tr h="370840">
                <a:tc>
                  <a:txBody>
                    <a:bodyPr/>
                    <a:lstStyle/>
                    <a:p>
                      <a:r>
                        <a:rPr lang="fr-FR" b="1" err="1">
                          <a:solidFill>
                            <a:schemeClr val="bg1"/>
                          </a:solidFill>
                        </a:rPr>
                        <a:t>Owner</a:t>
                      </a:r>
                      <a:r>
                        <a:rPr lang="fr-FR" b="1">
                          <a:solidFill>
                            <a:schemeClr val="bg1"/>
                          </a:solidFill>
                        </a:rPr>
                        <a:t> </a:t>
                      </a:r>
                      <a:r>
                        <a:rPr lang="fr-FR" b="1" err="1">
                          <a:solidFill>
                            <a:schemeClr val="bg1"/>
                          </a:solidFill>
                        </a:rPr>
                        <a:t>name</a:t>
                      </a:r>
                      <a:endParaRPr lang="en-US"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3864"/>
                    </a:solidFill>
                  </a:tcPr>
                </a:tc>
                <a:tc>
                  <a:txBody>
                    <a:bodyPr/>
                    <a:lstStyle/>
                    <a:p>
                      <a:r>
                        <a:rPr lang="fr-FR" b="0">
                          <a:solidFill>
                            <a:schemeClr val="tx1"/>
                          </a:solidFill>
                        </a:rPr>
                        <a:t>Damien Lerminiaux</a:t>
                      </a: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79227526"/>
                  </a:ext>
                </a:extLst>
              </a:tr>
              <a:tr h="370840">
                <a:tc>
                  <a:txBody>
                    <a:bodyPr/>
                    <a:lstStyle/>
                    <a:p>
                      <a:r>
                        <a:rPr lang="fr-FR" b="1" err="1">
                          <a:solidFill>
                            <a:schemeClr val="bg1"/>
                          </a:solidFill>
                        </a:rPr>
                        <a:t>Interfacing</a:t>
                      </a:r>
                      <a:r>
                        <a:rPr lang="fr-FR" b="1">
                          <a:solidFill>
                            <a:schemeClr val="bg1"/>
                          </a:solidFill>
                        </a:rPr>
                        <a:t> team(s):</a:t>
                      </a:r>
                      <a:endParaRPr lang="en-US"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3864"/>
                    </a:solidFill>
                  </a:tcPr>
                </a:tc>
                <a:tc>
                  <a:txBody>
                    <a:bodyPr/>
                    <a:lstStyle/>
                    <a:p>
                      <a:r>
                        <a:rPr lang="fr-FR" b="0">
                          <a:solidFill>
                            <a:schemeClr val="tx1"/>
                          </a:solidFill>
                        </a:rPr>
                        <a:t>Production and design / Curriculum Architect / SME</a:t>
                      </a: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64748391"/>
                  </a:ext>
                </a:extLst>
              </a:tr>
              <a:tr h="370840">
                <a:tc>
                  <a:txBody>
                    <a:bodyPr/>
                    <a:lstStyle/>
                    <a:p>
                      <a:r>
                        <a:rPr lang="fr-FR" b="1">
                          <a:solidFill>
                            <a:schemeClr val="bg1"/>
                          </a:solidFill>
                        </a:rPr>
                        <a:t>Reference document:</a:t>
                      </a:r>
                      <a:endParaRPr lang="en-US"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3864"/>
                    </a:solidFill>
                  </a:tcPr>
                </a:tc>
                <a:tc>
                  <a:txBody>
                    <a:bodyPr/>
                    <a:lstStyle/>
                    <a:p>
                      <a:r>
                        <a:rPr lang="fr-FR" b="0">
                          <a:solidFill>
                            <a:schemeClr val="tx1"/>
                          </a:solidFill>
                        </a:rPr>
                        <a:t>Project </a:t>
                      </a:r>
                      <a:r>
                        <a:rPr lang="fr-FR" b="0" err="1">
                          <a:solidFill>
                            <a:schemeClr val="tx1"/>
                          </a:solidFill>
                        </a:rPr>
                        <a:t>Tracking</a:t>
                      </a:r>
                      <a:r>
                        <a:rPr lang="fr-FR" b="0">
                          <a:solidFill>
                            <a:schemeClr val="tx1"/>
                          </a:solidFill>
                        </a:rPr>
                        <a:t> (aka </a:t>
                      </a:r>
                      <a:r>
                        <a:rPr lang="fr-FR" b="0" err="1">
                          <a:solidFill>
                            <a:schemeClr val="tx1"/>
                          </a:solidFill>
                        </a:rPr>
                        <a:t>Chunking</a:t>
                      </a:r>
                      <a:r>
                        <a:rPr lang="fr-FR" b="0">
                          <a:solidFill>
                            <a:schemeClr val="tx1"/>
                          </a:solidFill>
                        </a:rPr>
                        <a:t> Guide)</a:t>
                      </a: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8900979"/>
                  </a:ext>
                </a:extLst>
              </a:tr>
              <a:tr h="370840">
                <a:tc>
                  <a:txBody>
                    <a:bodyPr/>
                    <a:lstStyle/>
                    <a:p>
                      <a:r>
                        <a:rPr lang="fr-FR" b="1">
                          <a:solidFill>
                            <a:schemeClr val="bg1"/>
                          </a:solidFill>
                        </a:rPr>
                        <a:t>Tools </a:t>
                      </a:r>
                      <a:r>
                        <a:rPr lang="fr-FR" b="1" err="1">
                          <a:solidFill>
                            <a:schemeClr val="bg1"/>
                          </a:solidFill>
                        </a:rPr>
                        <a:t>involved</a:t>
                      </a:r>
                      <a:r>
                        <a:rPr lang="fr-FR" b="1">
                          <a:solidFill>
                            <a:schemeClr val="bg1"/>
                          </a:solidFill>
                        </a:rPr>
                        <a:t>:</a:t>
                      </a:r>
                      <a:endParaRPr lang="en-US"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3864"/>
                    </a:solidFill>
                  </a:tcPr>
                </a:tc>
                <a:tc>
                  <a:txBody>
                    <a:bodyPr/>
                    <a:lstStyle/>
                    <a:p>
                      <a:r>
                        <a:rPr lang="fr-FR" b="0">
                          <a:solidFill>
                            <a:schemeClr val="tx1"/>
                          </a:solidFill>
                        </a:rPr>
                        <a:t>Articulate</a:t>
                      </a: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9128616"/>
                  </a:ext>
                </a:extLst>
              </a:tr>
              <a:tr h="370840">
                <a:tc>
                  <a:txBody>
                    <a:bodyPr/>
                    <a:lstStyle/>
                    <a:p>
                      <a:r>
                        <a:rPr lang="fr-FR" b="1">
                          <a:solidFill>
                            <a:schemeClr val="bg1"/>
                          </a:solidFill>
                        </a:rPr>
                        <a:t>Input:</a:t>
                      </a:r>
                      <a:endParaRPr lang="en-US"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3864"/>
                    </a:solidFill>
                  </a:tcPr>
                </a:tc>
                <a:tc>
                  <a:txBody>
                    <a:bodyPr/>
                    <a:lstStyle/>
                    <a:p>
                      <a:r>
                        <a:rPr lang="fr-FR" b="0">
                          <a:solidFill>
                            <a:schemeClr val="tx1"/>
                          </a:solidFill>
                        </a:rPr>
                        <a:t>Storyboard in PPT (Process ?)</a:t>
                      </a: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63600544"/>
                  </a:ext>
                </a:extLst>
              </a:tr>
              <a:tr h="370840">
                <a:tc>
                  <a:txBody>
                    <a:bodyPr/>
                    <a:lstStyle/>
                    <a:p>
                      <a:r>
                        <a:rPr lang="fr-FR" b="1">
                          <a:solidFill>
                            <a:schemeClr val="bg1"/>
                          </a:solidFill>
                        </a:rPr>
                        <a:t>Output:</a:t>
                      </a:r>
                      <a:endParaRPr lang="en-US"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3864"/>
                    </a:solidFill>
                  </a:tcPr>
                </a:tc>
                <a:tc>
                  <a:txBody>
                    <a:bodyPr/>
                    <a:lstStyle/>
                    <a:p>
                      <a:r>
                        <a:rPr lang="fr-FR" b="0">
                          <a:solidFill>
                            <a:schemeClr val="tx1"/>
                          </a:solidFill>
                        </a:rPr>
                        <a:t>ON </a:t>
                      </a:r>
                      <a:r>
                        <a:rPr lang="fr-FR" b="0" err="1">
                          <a:solidFill>
                            <a:schemeClr val="tx1"/>
                          </a:solidFill>
                        </a:rPr>
                        <a:t>demand</a:t>
                      </a:r>
                      <a:r>
                        <a:rPr lang="fr-FR" b="0">
                          <a:solidFill>
                            <a:schemeClr val="tx1"/>
                          </a:solidFill>
                        </a:rPr>
                        <a:t> Training </a:t>
                      </a:r>
                      <a:r>
                        <a:rPr lang="fr-FR" b="0" err="1">
                          <a:solidFill>
                            <a:schemeClr val="tx1"/>
                          </a:solidFill>
                        </a:rPr>
                        <a:t>Material</a:t>
                      </a:r>
                      <a:r>
                        <a:rPr lang="fr-FR" b="0">
                          <a:solidFill>
                            <a:schemeClr val="tx1"/>
                          </a:solidFill>
                        </a:rPr>
                        <a:t> In </a:t>
                      </a:r>
                      <a:r>
                        <a:rPr lang="fr-FR" b="0" err="1">
                          <a:solidFill>
                            <a:schemeClr val="tx1"/>
                          </a:solidFill>
                        </a:rPr>
                        <a:t>Scorm</a:t>
                      </a:r>
                      <a:r>
                        <a:rPr lang="fr-FR" b="0">
                          <a:solidFill>
                            <a:schemeClr val="tx1"/>
                          </a:solidFill>
                        </a:rPr>
                        <a:t> (Process?)</a:t>
                      </a: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99704855"/>
                  </a:ext>
                </a:extLst>
              </a:tr>
            </a:tbl>
          </a:graphicData>
        </a:graphic>
      </p:graphicFrame>
      <p:graphicFrame>
        <p:nvGraphicFramePr>
          <p:cNvPr id="2" name="Tableau 2">
            <a:extLst>
              <a:ext uri="{FF2B5EF4-FFF2-40B4-BE49-F238E27FC236}">
                <a16:creationId xmlns:a16="http://schemas.microsoft.com/office/drawing/2014/main" id="{7A10019E-94B9-473F-9119-A7986F2167EA}"/>
              </a:ext>
            </a:extLst>
          </p:cNvPr>
          <p:cNvGraphicFramePr>
            <a:graphicFrameLocks noGrp="1"/>
          </p:cNvGraphicFramePr>
          <p:nvPr>
            <p:extLst>
              <p:ext uri="{D42A27DB-BD31-4B8C-83A1-F6EECF244321}">
                <p14:modId xmlns:p14="http://schemas.microsoft.com/office/powerpoint/2010/main" val="1322323731"/>
              </p:ext>
            </p:extLst>
          </p:nvPr>
        </p:nvGraphicFramePr>
        <p:xfrm>
          <a:off x="602973" y="4905873"/>
          <a:ext cx="10880040" cy="741680"/>
        </p:xfrm>
        <a:graphic>
          <a:graphicData uri="http://schemas.openxmlformats.org/drawingml/2006/table">
            <a:tbl>
              <a:tblPr firstRow="1" bandRow="1">
                <a:tableStyleId>{5C22544A-7EE6-4342-B048-85BDC9FD1C3A}</a:tableStyleId>
              </a:tblPr>
              <a:tblGrid>
                <a:gridCol w="1088004">
                  <a:extLst>
                    <a:ext uri="{9D8B030D-6E8A-4147-A177-3AD203B41FA5}">
                      <a16:colId xmlns:a16="http://schemas.microsoft.com/office/drawing/2014/main" val="3753324219"/>
                    </a:ext>
                  </a:extLst>
                </a:gridCol>
                <a:gridCol w="1088004">
                  <a:extLst>
                    <a:ext uri="{9D8B030D-6E8A-4147-A177-3AD203B41FA5}">
                      <a16:colId xmlns:a16="http://schemas.microsoft.com/office/drawing/2014/main" val="1039103175"/>
                    </a:ext>
                  </a:extLst>
                </a:gridCol>
                <a:gridCol w="1088004">
                  <a:extLst>
                    <a:ext uri="{9D8B030D-6E8A-4147-A177-3AD203B41FA5}">
                      <a16:colId xmlns:a16="http://schemas.microsoft.com/office/drawing/2014/main" val="1462523409"/>
                    </a:ext>
                  </a:extLst>
                </a:gridCol>
                <a:gridCol w="1088004">
                  <a:extLst>
                    <a:ext uri="{9D8B030D-6E8A-4147-A177-3AD203B41FA5}">
                      <a16:colId xmlns:a16="http://schemas.microsoft.com/office/drawing/2014/main" val="423647713"/>
                    </a:ext>
                  </a:extLst>
                </a:gridCol>
                <a:gridCol w="1088004">
                  <a:extLst>
                    <a:ext uri="{9D8B030D-6E8A-4147-A177-3AD203B41FA5}">
                      <a16:colId xmlns:a16="http://schemas.microsoft.com/office/drawing/2014/main" val="1682151051"/>
                    </a:ext>
                  </a:extLst>
                </a:gridCol>
                <a:gridCol w="1088004">
                  <a:extLst>
                    <a:ext uri="{9D8B030D-6E8A-4147-A177-3AD203B41FA5}">
                      <a16:colId xmlns:a16="http://schemas.microsoft.com/office/drawing/2014/main" val="729811086"/>
                    </a:ext>
                  </a:extLst>
                </a:gridCol>
                <a:gridCol w="1088004">
                  <a:extLst>
                    <a:ext uri="{9D8B030D-6E8A-4147-A177-3AD203B41FA5}">
                      <a16:colId xmlns:a16="http://schemas.microsoft.com/office/drawing/2014/main" val="637958015"/>
                    </a:ext>
                  </a:extLst>
                </a:gridCol>
                <a:gridCol w="1088004">
                  <a:extLst>
                    <a:ext uri="{9D8B030D-6E8A-4147-A177-3AD203B41FA5}">
                      <a16:colId xmlns:a16="http://schemas.microsoft.com/office/drawing/2014/main" val="1592962583"/>
                    </a:ext>
                  </a:extLst>
                </a:gridCol>
                <a:gridCol w="1088004">
                  <a:extLst>
                    <a:ext uri="{9D8B030D-6E8A-4147-A177-3AD203B41FA5}">
                      <a16:colId xmlns:a16="http://schemas.microsoft.com/office/drawing/2014/main" val="2588044287"/>
                    </a:ext>
                  </a:extLst>
                </a:gridCol>
                <a:gridCol w="1088004">
                  <a:extLst>
                    <a:ext uri="{9D8B030D-6E8A-4147-A177-3AD203B41FA5}">
                      <a16:colId xmlns:a16="http://schemas.microsoft.com/office/drawing/2014/main" val="251498148"/>
                    </a:ext>
                  </a:extLst>
                </a:gridCol>
              </a:tblGrid>
              <a:tr h="370840">
                <a:tc>
                  <a:txBody>
                    <a:bodyPr/>
                    <a:lstStyle/>
                    <a:p>
                      <a:r>
                        <a:rPr lang="fr-FR"/>
                        <a:t>Name</a:t>
                      </a:r>
                      <a:endParaRPr lang="en-US"/>
                    </a:p>
                  </a:txBody>
                  <a:tcPr/>
                </a:tc>
                <a:tc>
                  <a:txBody>
                    <a:bodyPr/>
                    <a:lstStyle/>
                    <a:p>
                      <a:r>
                        <a:rPr lang="fr-FR"/>
                        <a:t>Damien</a:t>
                      </a:r>
                      <a:endParaRPr lang="en-US"/>
                    </a:p>
                  </a:txBody>
                  <a:tcPr/>
                </a:tc>
                <a:tc>
                  <a:txBody>
                    <a:bodyPr/>
                    <a:lstStyle/>
                    <a:p>
                      <a:r>
                        <a:rPr lang="fr-FR"/>
                        <a:t>Don</a:t>
                      </a:r>
                      <a:endParaRPr lang="en-US"/>
                    </a:p>
                  </a:txBody>
                  <a:tcPr/>
                </a:tc>
                <a:tc>
                  <a:txBody>
                    <a:bodyPr/>
                    <a:lstStyle/>
                    <a:p>
                      <a:r>
                        <a:rPr lang="fr-FR"/>
                        <a:t>Mauro</a:t>
                      </a:r>
                      <a:endParaRPr lang="en-US"/>
                    </a:p>
                  </a:txBody>
                  <a:tcPr/>
                </a:tc>
                <a:tc>
                  <a:txBody>
                    <a:bodyPr/>
                    <a:lstStyle/>
                    <a:p>
                      <a:r>
                        <a:rPr lang="fr-FR"/>
                        <a:t>Valérie</a:t>
                      </a:r>
                      <a:endParaRPr lang="en-US"/>
                    </a:p>
                  </a:txBody>
                  <a:tcPr/>
                </a:tc>
                <a:tc>
                  <a:txBody>
                    <a:bodyPr/>
                    <a:lstStyle/>
                    <a:p>
                      <a:r>
                        <a:rPr lang="fr-FR"/>
                        <a:t>Gary</a:t>
                      </a:r>
                      <a:endParaRPr lang="en-US"/>
                    </a:p>
                  </a:txBody>
                  <a:tcPr/>
                </a:tc>
                <a:tc>
                  <a:txBody>
                    <a:bodyPr/>
                    <a:lstStyle/>
                    <a:p>
                      <a:r>
                        <a:rPr lang="fr-FR"/>
                        <a:t>Marc</a:t>
                      </a:r>
                      <a:endParaRPr lang="en-US"/>
                    </a:p>
                  </a:txBody>
                  <a:tcPr/>
                </a:tc>
                <a:tc>
                  <a:txBody>
                    <a:bodyPr/>
                    <a:lstStyle/>
                    <a:p>
                      <a:r>
                        <a:rPr lang="fr-FR"/>
                        <a:t>Aurelia</a:t>
                      </a:r>
                      <a:endParaRPr lang="en-US"/>
                    </a:p>
                  </a:txBody>
                  <a:tcPr/>
                </a:tc>
                <a:tc>
                  <a:txBody>
                    <a:bodyPr/>
                    <a:lstStyle/>
                    <a:p>
                      <a:r>
                        <a:rPr lang="fr-FR" err="1"/>
                        <a:t>Uli</a:t>
                      </a:r>
                      <a:endParaRPr lang="en-US"/>
                    </a:p>
                  </a:txBody>
                  <a:tcPr/>
                </a:tc>
                <a:tc>
                  <a:txBody>
                    <a:bodyPr/>
                    <a:lstStyle/>
                    <a:p>
                      <a:r>
                        <a:rPr lang="fr-FR" err="1"/>
                        <a:t>Other</a:t>
                      </a:r>
                      <a:endParaRPr lang="en-US"/>
                    </a:p>
                  </a:txBody>
                  <a:tcPr/>
                </a:tc>
                <a:extLst>
                  <a:ext uri="{0D108BD9-81ED-4DB2-BD59-A6C34878D82A}">
                    <a16:rowId xmlns:a16="http://schemas.microsoft.com/office/drawing/2014/main" val="3330645928"/>
                  </a:ext>
                </a:extLst>
              </a:tr>
              <a:tr h="370840">
                <a:tc>
                  <a:txBody>
                    <a:bodyPr/>
                    <a:lstStyle/>
                    <a:p>
                      <a:r>
                        <a:rPr lang="fr-FR"/>
                        <a:t>Date</a:t>
                      </a:r>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a:t>Dec 18</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35841145"/>
                  </a:ext>
                </a:extLst>
              </a:tr>
            </a:tbl>
          </a:graphicData>
        </a:graphic>
      </p:graphicFrame>
    </p:spTree>
    <p:custDataLst>
      <p:tags r:id="rId1"/>
    </p:custDataLst>
    <p:extLst>
      <p:ext uri="{BB962C8B-B14F-4D97-AF65-F5344CB8AC3E}">
        <p14:creationId xmlns:p14="http://schemas.microsoft.com/office/powerpoint/2010/main" val="2768985080"/>
      </p:ext>
    </p:extLst>
  </p:cSld>
  <p:clrMapOvr>
    <a:masterClrMapping/>
  </p:clrMapOvr>
  <mc:AlternateContent xmlns:mc="http://schemas.openxmlformats.org/markup-compatibility/2006" xmlns:p14="http://schemas.microsoft.com/office/powerpoint/2010/main">
    <mc:Choice Requires="p14">
      <p:transition spd="slow" p14:dur="2000" advTm="91065"/>
    </mc:Choice>
    <mc:Fallback xmlns="">
      <p:transition spd="slow" advTm="910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9E79822-E4AC-45DC-875F-02B4DA4F8A77}"/>
              </a:ext>
            </a:extLst>
          </p:cNvPr>
          <p:cNvSpPr txBox="1">
            <a:spLocks/>
          </p:cNvSpPr>
          <p:nvPr/>
        </p:nvSpPr>
        <p:spPr>
          <a:xfrm>
            <a:off x="0" y="0"/>
            <a:ext cx="12192000" cy="874957"/>
          </a:xfrm>
          <a:prstGeom prst="rect">
            <a:avLst/>
          </a:prstGeom>
          <a:solidFill>
            <a:schemeClr val="accent1">
              <a:lumMod val="50000"/>
            </a:schemeClr>
          </a:solidFill>
        </p:spPr>
        <p:txBody>
          <a:bodyPr wrap="none" rtlCol="0" anchor="ctr">
            <a:normAutofit/>
          </a:bodyPr>
          <a:lstStyle>
            <a:lvl1pPr algn="l" defTabSz="914400" rtl="0" eaLnBrk="1" latinLnBrk="0" hangingPunct="1">
              <a:lnSpc>
                <a:spcPct val="90000"/>
              </a:lnSpc>
              <a:spcBef>
                <a:spcPct val="0"/>
              </a:spcBef>
              <a:buNone/>
              <a:defRPr lang="en-US" sz="3000" b="1" kern="1200">
                <a:solidFill>
                  <a:schemeClr val="bg1"/>
                </a:solidFill>
                <a:latin typeface="Roboto Regular" panose="02000000000000000000" pitchFamily="2" charset="0"/>
                <a:ea typeface="Roboto" panose="02000000000000000000" pitchFamily="2" charset="0"/>
                <a:cs typeface="+mn-cs"/>
              </a:defRPr>
            </a:lvl1pPr>
          </a:lstStyle>
          <a:p>
            <a:r>
              <a:rPr lang="en-GB" sz="3600" b="0" cap="small"/>
              <a:t>Basic Principles</a:t>
            </a:r>
          </a:p>
        </p:txBody>
      </p:sp>
      <p:sp>
        <p:nvSpPr>
          <p:cNvPr id="5" name="TextBox 4">
            <a:extLst>
              <a:ext uri="{FF2B5EF4-FFF2-40B4-BE49-F238E27FC236}">
                <a16:creationId xmlns:a16="http://schemas.microsoft.com/office/drawing/2014/main" id="{7D01D502-739B-4B33-9D2C-E9AA28F78698}"/>
              </a:ext>
            </a:extLst>
          </p:cNvPr>
          <p:cNvSpPr txBox="1"/>
          <p:nvPr/>
        </p:nvSpPr>
        <p:spPr>
          <a:xfrm>
            <a:off x="660888" y="2081687"/>
            <a:ext cx="10471932" cy="3108543"/>
          </a:xfrm>
          <a:prstGeom prst="rect">
            <a:avLst/>
          </a:prstGeom>
          <a:noFill/>
        </p:spPr>
        <p:txBody>
          <a:bodyPr wrap="square" lIns="91440" tIns="45720" rIns="91440" bIns="45720" rtlCol="0" anchor="t">
            <a:spAutoFit/>
          </a:bodyPr>
          <a:lstStyle/>
          <a:p>
            <a:pPr marL="622300" indent="-622300">
              <a:buClr>
                <a:srgbClr val="C00000"/>
              </a:buClr>
              <a:buSzPct val="125000"/>
              <a:buFont typeface="+mj-lt"/>
              <a:buAutoNum type="arabicPeriod"/>
            </a:pPr>
            <a:r>
              <a:rPr lang="fr-FR" sz="2800" err="1"/>
              <a:t>Every</a:t>
            </a:r>
            <a:r>
              <a:rPr lang="fr-FR" sz="2800"/>
              <a:t> On-</a:t>
            </a:r>
            <a:r>
              <a:rPr lang="fr-FR" sz="2800" err="1"/>
              <a:t>demand</a:t>
            </a:r>
            <a:r>
              <a:rPr lang="fr-FR" sz="2800"/>
              <a:t> training production starts </a:t>
            </a:r>
            <a:r>
              <a:rPr lang="fr-FR" sz="2800" err="1"/>
              <a:t>with</a:t>
            </a:r>
            <a:r>
              <a:rPr lang="fr-FR" sz="2800"/>
              <a:t> a meeting </a:t>
            </a:r>
            <a:r>
              <a:rPr lang="fr-FR" sz="2800" err="1"/>
              <a:t>between</a:t>
            </a:r>
            <a:r>
              <a:rPr lang="fr-FR" sz="2800"/>
              <a:t> the CA and the P&amp;D team </a:t>
            </a:r>
            <a:r>
              <a:rPr lang="fr-FR" sz="2800" err="1"/>
              <a:t>member</a:t>
            </a:r>
            <a:r>
              <a:rPr lang="fr-FR" sz="2800"/>
              <a:t> in charge </a:t>
            </a:r>
            <a:endParaRPr lang="en-US" sz="2800"/>
          </a:p>
          <a:p>
            <a:pPr marL="622300" indent="-622300">
              <a:buClr>
                <a:srgbClr val="C00000"/>
              </a:buClr>
              <a:buSzPct val="125000"/>
              <a:buFont typeface="+mj-lt"/>
              <a:buAutoNum type="arabicPeriod"/>
            </a:pPr>
            <a:r>
              <a:rPr lang="fr-FR" sz="2800"/>
              <a:t>Progress is </a:t>
            </a:r>
            <a:r>
              <a:rPr lang="fr-FR" sz="2800" err="1"/>
              <a:t>shared</a:t>
            </a:r>
            <a:r>
              <a:rPr lang="fr-FR" sz="2800"/>
              <a:t> </a:t>
            </a:r>
            <a:r>
              <a:rPr lang="fr-FR" sz="2800" err="1"/>
              <a:t>during</a:t>
            </a:r>
            <a:r>
              <a:rPr lang="fr-FR" sz="2800"/>
              <a:t> the </a:t>
            </a:r>
            <a:r>
              <a:rPr lang="fr-FR" sz="2800" err="1"/>
              <a:t>weekly</a:t>
            </a:r>
            <a:r>
              <a:rPr lang="fr-FR" sz="2800"/>
              <a:t> Prod meeting and </a:t>
            </a:r>
            <a:r>
              <a:rPr lang="fr-FR" sz="2800" err="1"/>
              <a:t>written</a:t>
            </a:r>
            <a:r>
              <a:rPr lang="fr-FR" sz="2800"/>
              <a:t> in the One Note document for </a:t>
            </a:r>
            <a:r>
              <a:rPr lang="fr-FR" sz="2800" err="1"/>
              <a:t>that</a:t>
            </a:r>
            <a:r>
              <a:rPr lang="fr-FR" sz="2800"/>
              <a:t> meeting</a:t>
            </a:r>
          </a:p>
          <a:p>
            <a:pPr marL="622300" indent="-622300">
              <a:buClr>
                <a:srgbClr val="C00000"/>
              </a:buClr>
              <a:buSzPct val="125000"/>
              <a:buFont typeface="+mj-lt"/>
              <a:buAutoNum type="arabicPeriod"/>
            </a:pPr>
            <a:r>
              <a:rPr lang="fr-FR" sz="2800"/>
              <a:t>All </a:t>
            </a:r>
            <a:r>
              <a:rPr lang="fr-FR" sz="2800" err="1"/>
              <a:t>deliverables</a:t>
            </a:r>
            <a:r>
              <a:rPr lang="fr-FR" sz="2800"/>
              <a:t> and document links </a:t>
            </a:r>
            <a:r>
              <a:rPr lang="fr-FR" sz="2800" err="1"/>
              <a:t>related</a:t>
            </a:r>
            <a:r>
              <a:rPr lang="fr-FR" sz="2800"/>
              <a:t> to the TM are </a:t>
            </a:r>
            <a:r>
              <a:rPr lang="fr-FR" sz="2800" err="1"/>
              <a:t>stored</a:t>
            </a:r>
            <a:r>
              <a:rPr lang="fr-FR" sz="2800"/>
              <a:t> in the Project </a:t>
            </a:r>
            <a:r>
              <a:rPr lang="fr-FR" sz="2800" err="1"/>
              <a:t>tracking</a:t>
            </a:r>
            <a:r>
              <a:rPr lang="fr-FR" sz="2800"/>
              <a:t> Excel </a:t>
            </a:r>
            <a:r>
              <a:rPr lang="fr-FR" sz="2800" err="1"/>
              <a:t>Sheet</a:t>
            </a:r>
            <a:endParaRPr lang="fr-FR" sz="2800"/>
          </a:p>
          <a:p>
            <a:pPr marL="622300" indent="-622300">
              <a:buClr>
                <a:srgbClr val="C00000"/>
              </a:buClr>
              <a:buSzPct val="125000"/>
              <a:buFont typeface="+mj-lt"/>
              <a:buAutoNum type="arabicPeriod"/>
            </a:pPr>
            <a:endParaRPr lang="en-US" sz="2800"/>
          </a:p>
        </p:txBody>
      </p:sp>
    </p:spTree>
    <p:custDataLst>
      <p:tags r:id="rId1"/>
    </p:custDataLst>
    <p:extLst>
      <p:ext uri="{BB962C8B-B14F-4D97-AF65-F5344CB8AC3E}">
        <p14:creationId xmlns:p14="http://schemas.microsoft.com/office/powerpoint/2010/main" val="3680272542"/>
      </p:ext>
    </p:extLst>
  </p:cSld>
  <p:clrMapOvr>
    <a:masterClrMapping/>
  </p:clrMapOvr>
  <mc:AlternateContent xmlns:mc="http://schemas.openxmlformats.org/markup-compatibility/2006" xmlns:p14="http://schemas.microsoft.com/office/powerpoint/2010/main">
    <mc:Choice Requires="p14">
      <p:transition spd="slow" p14:dur="2000" advTm="91065"/>
    </mc:Choice>
    <mc:Fallback xmlns="">
      <p:transition spd="slow" advTm="91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9E79822-E4AC-45DC-875F-02B4DA4F8A77}"/>
              </a:ext>
            </a:extLst>
          </p:cNvPr>
          <p:cNvSpPr txBox="1">
            <a:spLocks/>
          </p:cNvSpPr>
          <p:nvPr/>
        </p:nvSpPr>
        <p:spPr>
          <a:xfrm>
            <a:off x="0" y="0"/>
            <a:ext cx="12192000" cy="874957"/>
          </a:xfrm>
          <a:prstGeom prst="rect">
            <a:avLst/>
          </a:prstGeom>
          <a:solidFill>
            <a:schemeClr val="accent1">
              <a:lumMod val="50000"/>
            </a:schemeClr>
          </a:solidFill>
        </p:spPr>
        <p:txBody>
          <a:bodyPr wrap="none" rtlCol="0" anchor="ctr">
            <a:normAutofit/>
          </a:bodyPr>
          <a:lstStyle>
            <a:lvl1pPr algn="l" defTabSz="914400" rtl="0" eaLnBrk="1" latinLnBrk="0" hangingPunct="1">
              <a:lnSpc>
                <a:spcPct val="90000"/>
              </a:lnSpc>
              <a:spcBef>
                <a:spcPct val="0"/>
              </a:spcBef>
              <a:buNone/>
              <a:defRPr lang="en-US" sz="3000" b="1" kern="1200">
                <a:solidFill>
                  <a:schemeClr val="bg1"/>
                </a:solidFill>
                <a:latin typeface="Roboto Regular" panose="02000000000000000000" pitchFamily="2" charset="0"/>
                <a:ea typeface="Roboto" panose="02000000000000000000" pitchFamily="2" charset="0"/>
                <a:cs typeface="+mn-cs"/>
              </a:defRPr>
            </a:lvl1pPr>
          </a:lstStyle>
          <a:p>
            <a:r>
              <a:rPr lang="en-GB" sz="3600" b="0" cap="small"/>
              <a:t>Steps</a:t>
            </a:r>
          </a:p>
        </p:txBody>
      </p:sp>
      <p:sp>
        <p:nvSpPr>
          <p:cNvPr id="2" name="Flèche : pentagone 1">
            <a:extLst>
              <a:ext uri="{FF2B5EF4-FFF2-40B4-BE49-F238E27FC236}">
                <a16:creationId xmlns:a16="http://schemas.microsoft.com/office/drawing/2014/main" id="{2CE6F6F3-FF5C-453C-A007-916189BD155E}"/>
              </a:ext>
            </a:extLst>
          </p:cNvPr>
          <p:cNvSpPr/>
          <p:nvPr/>
        </p:nvSpPr>
        <p:spPr>
          <a:xfrm>
            <a:off x="428897" y="2188029"/>
            <a:ext cx="2296886" cy="1034142"/>
          </a:xfrm>
          <a:prstGeom prst="homePlate">
            <a:avLst/>
          </a:prstGeom>
          <a:solidFill>
            <a:srgbClr val="2038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4000" rtlCol="0" anchor="ctr"/>
          <a:lstStyle/>
          <a:p>
            <a:r>
              <a:rPr lang="fr-FR"/>
              <a:t>Launch</a:t>
            </a:r>
            <a:endParaRPr lang="en-US"/>
          </a:p>
        </p:txBody>
      </p:sp>
      <p:sp>
        <p:nvSpPr>
          <p:cNvPr id="4" name="Flèche : pentagone 3">
            <a:extLst>
              <a:ext uri="{FF2B5EF4-FFF2-40B4-BE49-F238E27FC236}">
                <a16:creationId xmlns:a16="http://schemas.microsoft.com/office/drawing/2014/main" id="{66AE3085-3A78-421C-AEE7-A2AB52E33EDD}"/>
              </a:ext>
            </a:extLst>
          </p:cNvPr>
          <p:cNvSpPr/>
          <p:nvPr/>
        </p:nvSpPr>
        <p:spPr>
          <a:xfrm>
            <a:off x="2939143" y="2188029"/>
            <a:ext cx="2296886" cy="1034142"/>
          </a:xfrm>
          <a:prstGeom prst="homePlate">
            <a:avLst/>
          </a:prstGeom>
          <a:solidFill>
            <a:srgbClr val="203864"/>
          </a:solidFill>
          <a:ln w="28575">
            <a:solidFill>
              <a:srgbClr val="E7E6E6"/>
            </a:solidFill>
          </a:ln>
        </p:spPr>
        <p:style>
          <a:lnRef idx="2">
            <a:schemeClr val="accent1">
              <a:shade val="50000"/>
            </a:schemeClr>
          </a:lnRef>
          <a:fillRef idx="1">
            <a:schemeClr val="accent1"/>
          </a:fillRef>
          <a:effectRef idx="0">
            <a:schemeClr val="accent1"/>
          </a:effectRef>
          <a:fontRef idx="minor">
            <a:schemeClr val="lt1"/>
          </a:fontRef>
        </p:style>
        <p:txBody>
          <a:bodyPr lIns="504000" rtlCol="0" anchor="ctr"/>
          <a:lstStyle/>
          <a:p>
            <a:r>
              <a:rPr lang="fr-FR"/>
              <a:t>Production and design</a:t>
            </a:r>
            <a:endParaRPr lang="en-US"/>
          </a:p>
        </p:txBody>
      </p:sp>
      <p:sp>
        <p:nvSpPr>
          <p:cNvPr id="5" name="Flèche : pentagone 4">
            <a:extLst>
              <a:ext uri="{FF2B5EF4-FFF2-40B4-BE49-F238E27FC236}">
                <a16:creationId xmlns:a16="http://schemas.microsoft.com/office/drawing/2014/main" id="{553B71D2-8D76-4E65-BE16-228DD16E2C0B}"/>
              </a:ext>
            </a:extLst>
          </p:cNvPr>
          <p:cNvSpPr/>
          <p:nvPr/>
        </p:nvSpPr>
        <p:spPr>
          <a:xfrm>
            <a:off x="5429069" y="2188029"/>
            <a:ext cx="2296886" cy="1034142"/>
          </a:xfrm>
          <a:prstGeom prst="homePlate">
            <a:avLst/>
          </a:prstGeom>
          <a:solidFill>
            <a:srgbClr val="2038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4000" rtlCol="0" anchor="ctr"/>
          <a:lstStyle/>
          <a:p>
            <a:r>
              <a:rPr lang="fr-FR"/>
              <a:t>Validation on Articulate 360</a:t>
            </a:r>
            <a:endParaRPr lang="en-US"/>
          </a:p>
        </p:txBody>
      </p:sp>
      <p:sp>
        <p:nvSpPr>
          <p:cNvPr id="6" name="Flèche : pentagone 5">
            <a:extLst>
              <a:ext uri="{FF2B5EF4-FFF2-40B4-BE49-F238E27FC236}">
                <a16:creationId xmlns:a16="http://schemas.microsoft.com/office/drawing/2014/main" id="{41677313-4280-4B62-8D02-B91214B58629}"/>
              </a:ext>
            </a:extLst>
          </p:cNvPr>
          <p:cNvSpPr/>
          <p:nvPr/>
        </p:nvSpPr>
        <p:spPr>
          <a:xfrm>
            <a:off x="8315235" y="2188029"/>
            <a:ext cx="2296886" cy="1034142"/>
          </a:xfrm>
          <a:prstGeom prst="homePlate">
            <a:avLst/>
          </a:prstGeom>
          <a:solidFill>
            <a:srgbClr val="20386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4000" rtlCol="0" anchor="ctr"/>
          <a:lstStyle/>
          <a:p>
            <a:r>
              <a:rPr lang="fr-FR"/>
              <a:t>SCORM </a:t>
            </a:r>
            <a:r>
              <a:rPr lang="fr-FR" err="1"/>
              <a:t>editing</a:t>
            </a:r>
            <a:r>
              <a:rPr lang="fr-FR"/>
              <a:t> on repository</a:t>
            </a:r>
            <a:endParaRPr lang="en-US"/>
          </a:p>
        </p:txBody>
      </p:sp>
      <p:sp>
        <p:nvSpPr>
          <p:cNvPr id="3" name="ZoneTexte 2">
            <a:extLst>
              <a:ext uri="{FF2B5EF4-FFF2-40B4-BE49-F238E27FC236}">
                <a16:creationId xmlns:a16="http://schemas.microsoft.com/office/drawing/2014/main" id="{C2357372-481C-44E0-9368-F6B1EA211D33}"/>
              </a:ext>
            </a:extLst>
          </p:cNvPr>
          <p:cNvSpPr txBox="1"/>
          <p:nvPr/>
        </p:nvSpPr>
        <p:spPr>
          <a:xfrm>
            <a:off x="428897" y="2458878"/>
            <a:ext cx="380232" cy="553998"/>
          </a:xfrm>
          <a:prstGeom prst="rect">
            <a:avLst/>
          </a:prstGeom>
          <a:noFill/>
        </p:spPr>
        <p:txBody>
          <a:bodyPr wrap="none" rtlCol="0">
            <a:spAutoFit/>
          </a:bodyPr>
          <a:lstStyle/>
          <a:p>
            <a:r>
              <a:rPr lang="fr-FR" sz="3000" b="1">
                <a:solidFill>
                  <a:schemeClr val="bg2"/>
                </a:solidFill>
              </a:rPr>
              <a:t>1</a:t>
            </a:r>
            <a:endParaRPr lang="en-US" sz="3000" b="1">
              <a:solidFill>
                <a:schemeClr val="bg2"/>
              </a:solidFill>
            </a:endParaRPr>
          </a:p>
        </p:txBody>
      </p:sp>
      <p:sp>
        <p:nvSpPr>
          <p:cNvPr id="8" name="ZoneTexte 7">
            <a:extLst>
              <a:ext uri="{FF2B5EF4-FFF2-40B4-BE49-F238E27FC236}">
                <a16:creationId xmlns:a16="http://schemas.microsoft.com/office/drawing/2014/main" id="{966F1A1B-E54E-4DF1-B4D1-59C943A9C6AF}"/>
              </a:ext>
            </a:extLst>
          </p:cNvPr>
          <p:cNvSpPr txBox="1"/>
          <p:nvPr/>
        </p:nvSpPr>
        <p:spPr>
          <a:xfrm>
            <a:off x="3004457" y="2458878"/>
            <a:ext cx="380232" cy="553998"/>
          </a:xfrm>
          <a:prstGeom prst="rect">
            <a:avLst/>
          </a:prstGeom>
          <a:noFill/>
        </p:spPr>
        <p:txBody>
          <a:bodyPr wrap="none" rtlCol="0">
            <a:spAutoFit/>
          </a:bodyPr>
          <a:lstStyle/>
          <a:p>
            <a:r>
              <a:rPr lang="fr-FR" sz="3000" b="1">
                <a:solidFill>
                  <a:schemeClr val="bg2"/>
                </a:solidFill>
              </a:rPr>
              <a:t>2</a:t>
            </a:r>
            <a:endParaRPr lang="en-US" sz="3000" b="1">
              <a:solidFill>
                <a:schemeClr val="bg2"/>
              </a:solidFill>
            </a:endParaRPr>
          </a:p>
        </p:txBody>
      </p:sp>
      <p:sp>
        <p:nvSpPr>
          <p:cNvPr id="9" name="ZoneTexte 8">
            <a:extLst>
              <a:ext uri="{FF2B5EF4-FFF2-40B4-BE49-F238E27FC236}">
                <a16:creationId xmlns:a16="http://schemas.microsoft.com/office/drawing/2014/main" id="{AC5F85E1-207F-400F-BA84-128ACAE45583}"/>
              </a:ext>
            </a:extLst>
          </p:cNvPr>
          <p:cNvSpPr txBox="1"/>
          <p:nvPr/>
        </p:nvSpPr>
        <p:spPr>
          <a:xfrm>
            <a:off x="5494383" y="2458878"/>
            <a:ext cx="380232" cy="553998"/>
          </a:xfrm>
          <a:prstGeom prst="rect">
            <a:avLst/>
          </a:prstGeom>
          <a:noFill/>
        </p:spPr>
        <p:txBody>
          <a:bodyPr wrap="none" rtlCol="0">
            <a:spAutoFit/>
          </a:bodyPr>
          <a:lstStyle/>
          <a:p>
            <a:r>
              <a:rPr lang="fr-FR" sz="3000" b="1">
                <a:solidFill>
                  <a:schemeClr val="bg2"/>
                </a:solidFill>
              </a:rPr>
              <a:t>3</a:t>
            </a:r>
            <a:endParaRPr lang="en-US" sz="3000" b="1">
              <a:solidFill>
                <a:schemeClr val="bg2"/>
              </a:solidFill>
            </a:endParaRPr>
          </a:p>
        </p:txBody>
      </p:sp>
      <p:sp>
        <p:nvSpPr>
          <p:cNvPr id="10" name="ZoneTexte 9">
            <a:extLst>
              <a:ext uri="{FF2B5EF4-FFF2-40B4-BE49-F238E27FC236}">
                <a16:creationId xmlns:a16="http://schemas.microsoft.com/office/drawing/2014/main" id="{A480593C-C1A3-49AB-AB91-3772813D1500}"/>
              </a:ext>
            </a:extLst>
          </p:cNvPr>
          <p:cNvSpPr txBox="1"/>
          <p:nvPr/>
        </p:nvSpPr>
        <p:spPr>
          <a:xfrm>
            <a:off x="8380549" y="2458878"/>
            <a:ext cx="380232" cy="553998"/>
          </a:xfrm>
          <a:prstGeom prst="rect">
            <a:avLst/>
          </a:prstGeom>
          <a:noFill/>
        </p:spPr>
        <p:txBody>
          <a:bodyPr wrap="none" rtlCol="0">
            <a:spAutoFit/>
          </a:bodyPr>
          <a:lstStyle/>
          <a:p>
            <a:r>
              <a:rPr lang="fr-FR" sz="3000" b="1">
                <a:solidFill>
                  <a:schemeClr val="bg2"/>
                </a:solidFill>
              </a:rPr>
              <a:t>4</a:t>
            </a:r>
            <a:endParaRPr lang="en-US" sz="3000" b="1">
              <a:solidFill>
                <a:schemeClr val="bg2"/>
              </a:solidFill>
            </a:endParaRPr>
          </a:p>
        </p:txBody>
      </p:sp>
    </p:spTree>
    <p:custDataLst>
      <p:tags r:id="rId1"/>
    </p:custDataLst>
    <p:extLst>
      <p:ext uri="{BB962C8B-B14F-4D97-AF65-F5344CB8AC3E}">
        <p14:creationId xmlns:p14="http://schemas.microsoft.com/office/powerpoint/2010/main" val="1841381690"/>
      </p:ext>
    </p:extLst>
  </p:cSld>
  <p:clrMapOvr>
    <a:masterClrMapping/>
  </p:clrMapOvr>
  <mc:AlternateContent xmlns:mc="http://schemas.openxmlformats.org/markup-compatibility/2006" xmlns:p14="http://schemas.microsoft.com/office/powerpoint/2010/main">
    <mc:Choice Requires="p14">
      <p:transition spd="slow" p14:dur="2000" advTm="102963"/>
    </mc:Choice>
    <mc:Fallback xmlns="">
      <p:transition spd="slow" advTm="10296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9E79822-E4AC-45DC-875F-02B4DA4F8A77}"/>
              </a:ext>
            </a:extLst>
          </p:cNvPr>
          <p:cNvSpPr txBox="1">
            <a:spLocks/>
          </p:cNvSpPr>
          <p:nvPr/>
        </p:nvSpPr>
        <p:spPr>
          <a:xfrm>
            <a:off x="0" y="0"/>
            <a:ext cx="12192000" cy="874957"/>
          </a:xfrm>
          <a:prstGeom prst="rect">
            <a:avLst/>
          </a:prstGeom>
          <a:solidFill>
            <a:schemeClr val="accent1">
              <a:lumMod val="50000"/>
            </a:schemeClr>
          </a:solidFill>
        </p:spPr>
        <p:txBody>
          <a:bodyPr wrap="none" rtlCol="0" anchor="ctr">
            <a:normAutofit/>
          </a:bodyPr>
          <a:lstStyle>
            <a:lvl1pPr algn="l" defTabSz="914400" rtl="0" eaLnBrk="1" latinLnBrk="0" hangingPunct="1">
              <a:lnSpc>
                <a:spcPct val="90000"/>
              </a:lnSpc>
              <a:spcBef>
                <a:spcPct val="0"/>
              </a:spcBef>
              <a:buNone/>
              <a:defRPr lang="en-US" sz="3000" b="1" kern="1200">
                <a:solidFill>
                  <a:schemeClr val="bg1"/>
                </a:solidFill>
                <a:latin typeface="Roboto Regular" panose="02000000000000000000" pitchFamily="2" charset="0"/>
                <a:ea typeface="Roboto" panose="02000000000000000000" pitchFamily="2" charset="0"/>
                <a:cs typeface="+mn-cs"/>
              </a:defRPr>
            </a:lvl1pPr>
          </a:lstStyle>
          <a:p>
            <a:r>
              <a:rPr lang="en-GB" sz="3600" b="0" cap="small"/>
              <a:t>1 </a:t>
            </a:r>
            <a:r>
              <a:rPr lang="fr-FR" sz="2000"/>
              <a:t>Launch</a:t>
            </a:r>
            <a:endParaRPr lang="en-US" sz="2000"/>
          </a:p>
        </p:txBody>
      </p:sp>
      <p:sp>
        <p:nvSpPr>
          <p:cNvPr id="5" name="TextBox 4">
            <a:extLst>
              <a:ext uri="{FF2B5EF4-FFF2-40B4-BE49-F238E27FC236}">
                <a16:creationId xmlns:a16="http://schemas.microsoft.com/office/drawing/2014/main" id="{7D01D502-739B-4B33-9D2C-E9AA28F78698}"/>
              </a:ext>
            </a:extLst>
          </p:cNvPr>
          <p:cNvSpPr txBox="1"/>
          <p:nvPr/>
        </p:nvSpPr>
        <p:spPr>
          <a:xfrm>
            <a:off x="560131" y="1320801"/>
            <a:ext cx="11071737" cy="4524315"/>
          </a:xfrm>
          <a:prstGeom prst="rect">
            <a:avLst/>
          </a:prstGeom>
          <a:noFill/>
        </p:spPr>
        <p:txBody>
          <a:bodyPr wrap="square" rtlCol="0">
            <a:spAutoFit/>
          </a:bodyPr>
          <a:lstStyle/>
          <a:p>
            <a:pPr marL="622300" indent="-622300">
              <a:buClr>
                <a:srgbClr val="C00000"/>
              </a:buClr>
              <a:buSzPct val="125000"/>
              <a:buFont typeface="+mj-lt"/>
              <a:buAutoNum type="arabicPeriod"/>
            </a:pPr>
            <a:r>
              <a:rPr lang="en-US" sz="2400">
                <a:latin typeface="Roboto" panose="02000000000000000000" pitchFamily="2" charset="0"/>
                <a:ea typeface="Roboto" panose="02000000000000000000" pitchFamily="2" charset="0"/>
                <a:cs typeface="Roboto" panose="02000000000000000000" pitchFamily="2" charset="0"/>
              </a:rPr>
              <a:t>A meeting takes place, via teams, between CA and Design team Member to present the Learning Plan and project specific details,  as well as sharing the link to the project tracking sheet (aka chunking guide).</a:t>
            </a:r>
          </a:p>
          <a:p>
            <a:pPr marL="622300" indent="-622300">
              <a:buClr>
                <a:srgbClr val="C00000"/>
              </a:buClr>
              <a:buSzPct val="125000"/>
              <a:buFont typeface="+mj-lt"/>
              <a:buAutoNum type="arabicPeriod"/>
            </a:pPr>
            <a:endParaRPr lang="en-US" sz="2400">
              <a:latin typeface="Roboto" panose="02000000000000000000" pitchFamily="2" charset="0"/>
              <a:ea typeface="Roboto" panose="02000000000000000000" pitchFamily="2" charset="0"/>
              <a:cs typeface="Roboto" panose="02000000000000000000" pitchFamily="2" charset="0"/>
            </a:endParaRPr>
          </a:p>
          <a:p>
            <a:pPr marL="622300" indent="-622300">
              <a:buClr>
                <a:srgbClr val="C00000"/>
              </a:buClr>
              <a:buSzPct val="125000"/>
              <a:buFont typeface="+mj-lt"/>
              <a:buAutoNum type="arabicPeriod"/>
            </a:pPr>
            <a:endParaRPr lang="en-US" sz="2400">
              <a:latin typeface="Roboto" panose="02000000000000000000" pitchFamily="2" charset="0"/>
              <a:ea typeface="Roboto" panose="02000000000000000000" pitchFamily="2" charset="0"/>
              <a:cs typeface="Roboto" panose="02000000000000000000" pitchFamily="2" charset="0"/>
            </a:endParaRPr>
          </a:p>
          <a:p>
            <a:pPr marL="622300" indent="-622300">
              <a:buClr>
                <a:srgbClr val="C00000"/>
              </a:buClr>
              <a:buSzPct val="125000"/>
              <a:buFont typeface="+mj-lt"/>
              <a:buAutoNum type="arabicPeriod"/>
            </a:pPr>
            <a:endParaRPr lang="en-US" sz="2400">
              <a:latin typeface="Roboto" panose="02000000000000000000" pitchFamily="2" charset="0"/>
              <a:ea typeface="Roboto" panose="02000000000000000000" pitchFamily="2" charset="0"/>
              <a:cs typeface="Roboto" panose="02000000000000000000" pitchFamily="2" charset="0"/>
            </a:endParaRPr>
          </a:p>
          <a:p>
            <a:pPr marL="622300" indent="-622300">
              <a:buClr>
                <a:srgbClr val="C00000"/>
              </a:buClr>
              <a:buSzPct val="125000"/>
              <a:buFont typeface="+mj-lt"/>
              <a:buAutoNum type="arabicPeriod"/>
            </a:pPr>
            <a:endParaRPr lang="en-US" sz="2400">
              <a:latin typeface="Roboto" panose="02000000000000000000" pitchFamily="2" charset="0"/>
              <a:ea typeface="Roboto" panose="02000000000000000000" pitchFamily="2" charset="0"/>
              <a:cs typeface="Roboto" panose="02000000000000000000" pitchFamily="2" charset="0"/>
            </a:endParaRPr>
          </a:p>
          <a:p>
            <a:pPr marL="622300" indent="-622300">
              <a:buClr>
                <a:srgbClr val="C00000"/>
              </a:buClr>
              <a:buSzPct val="125000"/>
              <a:buFont typeface="+mj-lt"/>
              <a:buAutoNum type="arabicPeriod"/>
            </a:pPr>
            <a:endParaRPr lang="en-US" sz="2400">
              <a:latin typeface="Roboto" panose="02000000000000000000" pitchFamily="2" charset="0"/>
              <a:ea typeface="Roboto" panose="02000000000000000000" pitchFamily="2" charset="0"/>
              <a:cs typeface="Roboto" panose="02000000000000000000" pitchFamily="2" charset="0"/>
            </a:endParaRPr>
          </a:p>
          <a:p>
            <a:pPr marL="622300" indent="-622300">
              <a:buClr>
                <a:srgbClr val="C00000"/>
              </a:buClr>
              <a:buSzPct val="125000"/>
              <a:buFont typeface="+mj-lt"/>
              <a:buAutoNum type="arabicPeriod"/>
            </a:pPr>
            <a:endParaRPr lang="en-US" sz="2400">
              <a:latin typeface="Roboto" panose="02000000000000000000" pitchFamily="2" charset="0"/>
              <a:ea typeface="Roboto" panose="02000000000000000000" pitchFamily="2" charset="0"/>
              <a:cs typeface="Roboto" panose="02000000000000000000" pitchFamily="2" charset="0"/>
            </a:endParaRPr>
          </a:p>
          <a:p>
            <a:pPr marL="622300" indent="-622300">
              <a:buClr>
                <a:srgbClr val="C00000"/>
              </a:buClr>
              <a:buSzPct val="125000"/>
              <a:buFont typeface="+mj-lt"/>
              <a:buAutoNum type="arabicPeriod"/>
            </a:pPr>
            <a:r>
              <a:rPr lang="en-US" sz="2400">
                <a:latin typeface="Roboto" panose="02000000000000000000" pitchFamily="2" charset="0"/>
                <a:ea typeface="Roboto" panose="02000000000000000000" pitchFamily="2" charset="0"/>
                <a:cs typeface="Roboto" panose="02000000000000000000" pitchFamily="2" charset="0"/>
              </a:rPr>
              <a:t>Priority evaluation and Production follow up will be shared during Production meeting once a week, details stored In the One note document</a:t>
            </a:r>
          </a:p>
          <a:p>
            <a:pPr>
              <a:buClr>
                <a:srgbClr val="C00000"/>
              </a:buClr>
              <a:buSzPct val="125000"/>
            </a:pPr>
            <a:endParaRPr lang="en-US" sz="2400">
              <a:latin typeface="Roboto" panose="02000000000000000000" pitchFamily="2" charset="0"/>
              <a:ea typeface="Roboto" panose="02000000000000000000" pitchFamily="2" charset="0"/>
              <a:cs typeface="Roboto" panose="02000000000000000000" pitchFamily="2" charset="0"/>
            </a:endParaRPr>
          </a:p>
        </p:txBody>
      </p:sp>
      <p:pic>
        <p:nvPicPr>
          <p:cNvPr id="3" name="Image 2">
            <a:extLst>
              <a:ext uri="{FF2B5EF4-FFF2-40B4-BE49-F238E27FC236}">
                <a16:creationId xmlns:a16="http://schemas.microsoft.com/office/drawing/2014/main" id="{59D20ACB-FE1D-4598-B9E4-58CC952466F2}"/>
              </a:ext>
            </a:extLst>
          </p:cNvPr>
          <p:cNvPicPr>
            <a:picLocks noChangeAspect="1"/>
          </p:cNvPicPr>
          <p:nvPr/>
        </p:nvPicPr>
        <p:blipFill>
          <a:blip r:embed="rId4"/>
          <a:stretch>
            <a:fillRect/>
          </a:stretch>
        </p:blipFill>
        <p:spPr>
          <a:xfrm>
            <a:off x="2928830" y="2680183"/>
            <a:ext cx="7049359" cy="1854647"/>
          </a:xfrm>
          <a:prstGeom prst="rect">
            <a:avLst/>
          </a:prstGeom>
        </p:spPr>
      </p:pic>
      <p:pic>
        <p:nvPicPr>
          <p:cNvPr id="7" name="Image 6">
            <a:extLst>
              <a:ext uri="{FF2B5EF4-FFF2-40B4-BE49-F238E27FC236}">
                <a16:creationId xmlns:a16="http://schemas.microsoft.com/office/drawing/2014/main" id="{277CF4E6-D7BC-461C-A54B-114BA9EB3205}"/>
              </a:ext>
            </a:extLst>
          </p:cNvPr>
          <p:cNvPicPr>
            <a:picLocks noChangeAspect="1"/>
          </p:cNvPicPr>
          <p:nvPr/>
        </p:nvPicPr>
        <p:blipFill>
          <a:blip r:embed="rId5"/>
          <a:stretch>
            <a:fillRect/>
          </a:stretch>
        </p:blipFill>
        <p:spPr>
          <a:xfrm>
            <a:off x="2824480" y="5412131"/>
            <a:ext cx="7153709" cy="1194038"/>
          </a:xfrm>
          <a:prstGeom prst="rect">
            <a:avLst/>
          </a:prstGeom>
        </p:spPr>
      </p:pic>
    </p:spTree>
    <p:custDataLst>
      <p:tags r:id="rId1"/>
    </p:custDataLst>
    <p:extLst>
      <p:ext uri="{BB962C8B-B14F-4D97-AF65-F5344CB8AC3E}">
        <p14:creationId xmlns:p14="http://schemas.microsoft.com/office/powerpoint/2010/main" val="2402928457"/>
      </p:ext>
    </p:extLst>
  </p:cSld>
  <p:clrMapOvr>
    <a:masterClrMapping/>
  </p:clrMapOvr>
  <mc:AlternateContent xmlns:mc="http://schemas.openxmlformats.org/markup-compatibility/2006" xmlns:p14="http://schemas.microsoft.com/office/powerpoint/2010/main">
    <mc:Choice Requires="p14">
      <p:transition spd="slow" p14:dur="2000" advTm="102963"/>
    </mc:Choice>
    <mc:Fallback xmlns="">
      <p:transition spd="slow" advTm="1029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9E79822-E4AC-45DC-875F-02B4DA4F8A77}"/>
              </a:ext>
            </a:extLst>
          </p:cNvPr>
          <p:cNvSpPr txBox="1">
            <a:spLocks/>
          </p:cNvSpPr>
          <p:nvPr/>
        </p:nvSpPr>
        <p:spPr>
          <a:xfrm>
            <a:off x="0" y="0"/>
            <a:ext cx="12192000" cy="874957"/>
          </a:xfrm>
          <a:prstGeom prst="rect">
            <a:avLst/>
          </a:prstGeom>
          <a:solidFill>
            <a:schemeClr val="accent1">
              <a:lumMod val="50000"/>
            </a:schemeClr>
          </a:solidFill>
        </p:spPr>
        <p:txBody>
          <a:bodyPr wrap="none" rtlCol="0" anchor="ctr">
            <a:normAutofit/>
          </a:bodyPr>
          <a:lstStyle>
            <a:lvl1pPr algn="l" defTabSz="914400" rtl="0" eaLnBrk="1" latinLnBrk="0" hangingPunct="1">
              <a:lnSpc>
                <a:spcPct val="90000"/>
              </a:lnSpc>
              <a:spcBef>
                <a:spcPct val="0"/>
              </a:spcBef>
              <a:buNone/>
              <a:defRPr lang="en-US" sz="3000" b="1" kern="1200">
                <a:solidFill>
                  <a:schemeClr val="bg1"/>
                </a:solidFill>
                <a:latin typeface="Roboto Regular" panose="02000000000000000000" pitchFamily="2" charset="0"/>
                <a:ea typeface="Roboto" panose="02000000000000000000" pitchFamily="2" charset="0"/>
                <a:cs typeface="+mn-cs"/>
              </a:defRPr>
            </a:lvl1pPr>
          </a:lstStyle>
          <a:p>
            <a:r>
              <a:rPr lang="en-GB" sz="3600" b="0" cap="small"/>
              <a:t>2 </a:t>
            </a:r>
            <a:r>
              <a:rPr lang="fr-FR" sz="2000"/>
              <a:t>Production and design</a:t>
            </a:r>
          </a:p>
        </p:txBody>
      </p:sp>
      <p:sp>
        <p:nvSpPr>
          <p:cNvPr id="9" name="ZoneTexte 8">
            <a:extLst>
              <a:ext uri="{FF2B5EF4-FFF2-40B4-BE49-F238E27FC236}">
                <a16:creationId xmlns:a16="http://schemas.microsoft.com/office/drawing/2014/main" id="{679F63FF-7DFE-40FD-BF47-0BF44503DC11}"/>
              </a:ext>
            </a:extLst>
          </p:cNvPr>
          <p:cNvSpPr txBox="1"/>
          <p:nvPr/>
        </p:nvSpPr>
        <p:spPr>
          <a:xfrm>
            <a:off x="455565" y="1371175"/>
            <a:ext cx="2844667" cy="1077218"/>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r>
              <a:rPr lang="fr-FR" sz="1600"/>
              <a:t>Select the corresponding Storyline Template in the Packaging team folder in Syncplicity</a:t>
            </a:r>
            <a:endParaRPr lang="en-US" sz="1600"/>
          </a:p>
        </p:txBody>
      </p:sp>
      <p:sp>
        <p:nvSpPr>
          <p:cNvPr id="10" name="ZoneTexte 9">
            <a:extLst>
              <a:ext uri="{FF2B5EF4-FFF2-40B4-BE49-F238E27FC236}">
                <a16:creationId xmlns:a16="http://schemas.microsoft.com/office/drawing/2014/main" id="{A164CCCC-5045-4370-89C7-05A8E4E9E14D}"/>
              </a:ext>
            </a:extLst>
          </p:cNvPr>
          <p:cNvSpPr txBox="1"/>
          <p:nvPr/>
        </p:nvSpPr>
        <p:spPr>
          <a:xfrm>
            <a:off x="3986319" y="1371175"/>
            <a:ext cx="2296885" cy="1077218"/>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buFont typeface="+mj-lt"/>
              <a:buAutoNum type="arabicPeriod" startAt="2"/>
            </a:pPr>
            <a:r>
              <a:rPr lang="fr-FR" sz="1600"/>
              <a:t>Copy the PPT to </a:t>
            </a:r>
            <a:r>
              <a:rPr lang="fr-FR" sz="1600" err="1"/>
              <a:t>your</a:t>
            </a:r>
            <a:r>
              <a:rPr lang="fr-FR" sz="1600"/>
              <a:t> computer </a:t>
            </a:r>
            <a:r>
              <a:rPr lang="fr-FR" sz="1600" err="1"/>
              <a:t>before</a:t>
            </a:r>
            <a:r>
              <a:rPr lang="fr-FR" sz="1600"/>
              <a:t> </a:t>
            </a:r>
            <a:r>
              <a:rPr lang="fr-FR" sz="1600" err="1"/>
              <a:t>importing</a:t>
            </a:r>
            <a:r>
              <a:rPr lang="fr-FR" sz="1600"/>
              <a:t> </a:t>
            </a:r>
            <a:r>
              <a:rPr lang="fr-FR" sz="1600" err="1"/>
              <a:t>it</a:t>
            </a:r>
            <a:r>
              <a:rPr lang="fr-FR" sz="1600"/>
              <a:t> on storyboard</a:t>
            </a:r>
            <a:endParaRPr lang="en-US" sz="1600"/>
          </a:p>
        </p:txBody>
      </p:sp>
      <p:sp>
        <p:nvSpPr>
          <p:cNvPr id="11" name="ZoneTexte 10">
            <a:extLst>
              <a:ext uri="{FF2B5EF4-FFF2-40B4-BE49-F238E27FC236}">
                <a16:creationId xmlns:a16="http://schemas.microsoft.com/office/drawing/2014/main" id="{3E0FF6E1-A0BF-44E7-B1B0-2D8DA0F17765}"/>
              </a:ext>
            </a:extLst>
          </p:cNvPr>
          <p:cNvSpPr txBox="1"/>
          <p:nvPr/>
        </p:nvSpPr>
        <p:spPr>
          <a:xfrm>
            <a:off x="6283204" y="1371175"/>
            <a:ext cx="2438376" cy="1077218"/>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buFont typeface="+mj-lt"/>
              <a:buAutoNum type="arabicPeriod" startAt="3"/>
            </a:pPr>
            <a:r>
              <a:rPr lang="fr-FR" sz="1600"/>
              <a:t>Check for </a:t>
            </a:r>
            <a:r>
              <a:rPr lang="fr-FR" sz="1600" err="1"/>
              <a:t>missing</a:t>
            </a:r>
            <a:r>
              <a:rPr lang="fr-FR" sz="1600"/>
              <a:t> </a:t>
            </a:r>
            <a:r>
              <a:rPr lang="fr-FR" sz="1600" err="1"/>
              <a:t>elements</a:t>
            </a:r>
            <a:r>
              <a:rPr lang="fr-FR" sz="1600"/>
              <a:t> </a:t>
            </a:r>
            <a:r>
              <a:rPr lang="fr-FR" sz="1600" err="1"/>
              <a:t>such</a:t>
            </a:r>
            <a:r>
              <a:rPr lang="fr-FR" sz="1600"/>
              <a:t> as audio </a:t>
            </a:r>
            <a:r>
              <a:rPr lang="fr-FR" sz="1600" err="1"/>
              <a:t>tracks</a:t>
            </a:r>
            <a:r>
              <a:rPr lang="fr-FR" sz="1600"/>
              <a:t> or images.</a:t>
            </a:r>
            <a:endParaRPr lang="en-US" sz="1600"/>
          </a:p>
        </p:txBody>
      </p:sp>
      <p:sp>
        <p:nvSpPr>
          <p:cNvPr id="12" name="ZoneTexte 11">
            <a:extLst>
              <a:ext uri="{FF2B5EF4-FFF2-40B4-BE49-F238E27FC236}">
                <a16:creationId xmlns:a16="http://schemas.microsoft.com/office/drawing/2014/main" id="{0D1ED883-B417-4303-889F-007187FEA81D}"/>
              </a:ext>
            </a:extLst>
          </p:cNvPr>
          <p:cNvSpPr txBox="1"/>
          <p:nvPr/>
        </p:nvSpPr>
        <p:spPr>
          <a:xfrm>
            <a:off x="8913080" y="1371175"/>
            <a:ext cx="3188141" cy="1077218"/>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buFont typeface="+mj-lt"/>
              <a:buAutoNum type="arabicPeriod" startAt="4"/>
            </a:pPr>
            <a:r>
              <a:rPr lang="fr-FR" sz="1600" err="1"/>
              <a:t>Animate</a:t>
            </a:r>
            <a:r>
              <a:rPr lang="fr-FR" sz="1600"/>
              <a:t>, </a:t>
            </a:r>
            <a:r>
              <a:rPr lang="fr-FR" sz="1600" err="1"/>
              <a:t>sync</a:t>
            </a:r>
            <a:r>
              <a:rPr lang="fr-FR" sz="1600"/>
              <a:t> and design </a:t>
            </a:r>
            <a:r>
              <a:rPr lang="fr-FR" sz="1600" err="1"/>
              <a:t>using</a:t>
            </a:r>
            <a:r>
              <a:rPr lang="fr-FR" sz="1600"/>
              <a:t> the </a:t>
            </a:r>
            <a:r>
              <a:rPr lang="fr-FR" sz="1600" err="1"/>
              <a:t>corporate</a:t>
            </a:r>
            <a:r>
              <a:rPr lang="fr-FR" sz="1600"/>
              <a:t> image folder on teams. Or, </a:t>
            </a:r>
            <a:r>
              <a:rPr lang="fr-FR" sz="1600" err="1"/>
              <a:t>create</a:t>
            </a:r>
            <a:r>
              <a:rPr lang="fr-FR" sz="1600"/>
              <a:t> </a:t>
            </a:r>
            <a:r>
              <a:rPr lang="fr-FR" sz="1600" err="1"/>
              <a:t>what</a:t>
            </a:r>
            <a:r>
              <a:rPr lang="fr-FR" sz="1600"/>
              <a:t> is </a:t>
            </a:r>
            <a:r>
              <a:rPr lang="fr-FR" sz="1600" err="1"/>
              <a:t>needed</a:t>
            </a:r>
            <a:r>
              <a:rPr lang="fr-FR" sz="1600"/>
              <a:t>.</a:t>
            </a:r>
            <a:endParaRPr lang="en-US" sz="1600"/>
          </a:p>
        </p:txBody>
      </p:sp>
      <p:pic>
        <p:nvPicPr>
          <p:cNvPr id="13" name="Image 12">
            <a:extLst>
              <a:ext uri="{FF2B5EF4-FFF2-40B4-BE49-F238E27FC236}">
                <a16:creationId xmlns:a16="http://schemas.microsoft.com/office/drawing/2014/main" id="{FA79A5FB-8DD5-403D-80CB-737B02AAD7C7}"/>
              </a:ext>
            </a:extLst>
          </p:cNvPr>
          <p:cNvPicPr>
            <a:picLocks noChangeAspect="1"/>
          </p:cNvPicPr>
          <p:nvPr/>
        </p:nvPicPr>
        <p:blipFill>
          <a:blip r:embed="rId3"/>
          <a:stretch>
            <a:fillRect/>
          </a:stretch>
        </p:blipFill>
        <p:spPr>
          <a:xfrm>
            <a:off x="6353972" y="2452572"/>
            <a:ext cx="2296886" cy="1194912"/>
          </a:xfrm>
          <a:prstGeom prst="rect">
            <a:avLst/>
          </a:prstGeom>
        </p:spPr>
      </p:pic>
      <p:sp>
        <p:nvSpPr>
          <p:cNvPr id="15" name="ZoneTexte 14">
            <a:extLst>
              <a:ext uri="{FF2B5EF4-FFF2-40B4-BE49-F238E27FC236}">
                <a16:creationId xmlns:a16="http://schemas.microsoft.com/office/drawing/2014/main" id="{07F3F274-D1D3-4548-BAF6-FDEB5FE2B72B}"/>
              </a:ext>
            </a:extLst>
          </p:cNvPr>
          <p:cNvSpPr txBox="1"/>
          <p:nvPr/>
        </p:nvSpPr>
        <p:spPr>
          <a:xfrm>
            <a:off x="455564" y="5471652"/>
            <a:ext cx="11439010" cy="645370"/>
          </a:xfrm>
          <a:prstGeom prst="rect">
            <a:avLst/>
          </a:prstGeom>
          <a:solidFill>
            <a:srgbClr val="C00000"/>
          </a:solidFill>
        </p:spPr>
        <p:txBody>
          <a:bodyPr wrap="square" rtlCol="0">
            <a:no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85750" indent="-285750">
              <a:buClr>
                <a:schemeClr val="bg1"/>
              </a:buClr>
              <a:buSzPct val="150000"/>
              <a:buFont typeface="Webdings" panose="05030102010509060703" pitchFamily="18" charset="2"/>
              <a:buChar char=""/>
            </a:pPr>
            <a:r>
              <a:rPr lang="en-US" sz="1600" b="1">
                <a:solidFill>
                  <a:schemeClr val="bg1"/>
                </a:solidFill>
              </a:rPr>
              <a:t>If the story board is used for Webinar sessions, all edits should take place inside the source PPTX for consistency. This should be clarified during the CA brief and / or in the project track document.</a:t>
            </a:r>
          </a:p>
        </p:txBody>
      </p:sp>
      <p:pic>
        <p:nvPicPr>
          <p:cNvPr id="8" name="Picture 7">
            <a:extLst>
              <a:ext uri="{FF2B5EF4-FFF2-40B4-BE49-F238E27FC236}">
                <a16:creationId xmlns:a16="http://schemas.microsoft.com/office/drawing/2014/main" id="{0A53C3F3-25BB-467E-979E-D0A61153B55B}"/>
              </a:ext>
            </a:extLst>
          </p:cNvPr>
          <p:cNvPicPr>
            <a:picLocks noChangeAspect="1"/>
          </p:cNvPicPr>
          <p:nvPr/>
        </p:nvPicPr>
        <p:blipFill>
          <a:blip r:embed="rId4"/>
          <a:stretch>
            <a:fillRect/>
          </a:stretch>
        </p:blipFill>
        <p:spPr>
          <a:xfrm>
            <a:off x="979546" y="2507946"/>
            <a:ext cx="2479128" cy="2331721"/>
          </a:xfrm>
          <a:prstGeom prst="rect">
            <a:avLst/>
          </a:prstGeom>
        </p:spPr>
      </p:pic>
      <p:pic>
        <p:nvPicPr>
          <p:cNvPr id="16" name="Picture 15">
            <a:extLst>
              <a:ext uri="{FF2B5EF4-FFF2-40B4-BE49-F238E27FC236}">
                <a16:creationId xmlns:a16="http://schemas.microsoft.com/office/drawing/2014/main" id="{6A483393-D625-4D49-97BA-E63672A62959}"/>
              </a:ext>
            </a:extLst>
          </p:cNvPr>
          <p:cNvPicPr>
            <a:picLocks noChangeAspect="1"/>
          </p:cNvPicPr>
          <p:nvPr/>
        </p:nvPicPr>
        <p:blipFill>
          <a:blip r:embed="rId5"/>
          <a:stretch>
            <a:fillRect/>
          </a:stretch>
        </p:blipFill>
        <p:spPr>
          <a:xfrm>
            <a:off x="3986319" y="2448394"/>
            <a:ext cx="1943790" cy="2358342"/>
          </a:xfrm>
          <a:prstGeom prst="rect">
            <a:avLst/>
          </a:prstGeom>
        </p:spPr>
      </p:pic>
      <p:pic>
        <p:nvPicPr>
          <p:cNvPr id="18" name="Picture 17">
            <a:extLst>
              <a:ext uri="{FF2B5EF4-FFF2-40B4-BE49-F238E27FC236}">
                <a16:creationId xmlns:a16="http://schemas.microsoft.com/office/drawing/2014/main" id="{EE928EE6-7792-4EFA-B0C7-41744FE779F6}"/>
              </a:ext>
            </a:extLst>
          </p:cNvPr>
          <p:cNvPicPr>
            <a:picLocks noChangeAspect="1"/>
          </p:cNvPicPr>
          <p:nvPr/>
        </p:nvPicPr>
        <p:blipFill>
          <a:blip r:embed="rId6"/>
          <a:stretch>
            <a:fillRect/>
          </a:stretch>
        </p:blipFill>
        <p:spPr>
          <a:xfrm>
            <a:off x="8913080" y="2507946"/>
            <a:ext cx="3068094" cy="1583935"/>
          </a:xfrm>
          <a:prstGeom prst="rect">
            <a:avLst/>
          </a:prstGeom>
        </p:spPr>
      </p:pic>
    </p:spTree>
    <p:custDataLst>
      <p:tags r:id="rId1"/>
    </p:custDataLst>
    <p:extLst>
      <p:ext uri="{BB962C8B-B14F-4D97-AF65-F5344CB8AC3E}">
        <p14:creationId xmlns:p14="http://schemas.microsoft.com/office/powerpoint/2010/main" val="1381346270"/>
      </p:ext>
    </p:extLst>
  </p:cSld>
  <p:clrMapOvr>
    <a:masterClrMapping/>
  </p:clrMapOvr>
  <mc:AlternateContent xmlns:mc="http://schemas.openxmlformats.org/markup-compatibility/2006" xmlns:p14="http://schemas.microsoft.com/office/powerpoint/2010/main">
    <mc:Choice Requires="p14">
      <p:transition spd="slow" p14:dur="2000" advTm="102963"/>
    </mc:Choice>
    <mc:Fallback xmlns="">
      <p:transition spd="slow" advTm="10296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9E79822-E4AC-45DC-875F-02B4DA4F8A77}"/>
              </a:ext>
            </a:extLst>
          </p:cNvPr>
          <p:cNvSpPr txBox="1">
            <a:spLocks/>
          </p:cNvSpPr>
          <p:nvPr/>
        </p:nvSpPr>
        <p:spPr>
          <a:xfrm>
            <a:off x="0" y="0"/>
            <a:ext cx="12192000" cy="874957"/>
          </a:xfrm>
          <a:prstGeom prst="rect">
            <a:avLst/>
          </a:prstGeom>
          <a:solidFill>
            <a:schemeClr val="accent1">
              <a:lumMod val="50000"/>
            </a:schemeClr>
          </a:solidFill>
        </p:spPr>
        <p:txBody>
          <a:bodyPr wrap="none" rtlCol="0" anchor="ctr">
            <a:normAutofit/>
          </a:bodyPr>
          <a:lstStyle>
            <a:lvl1pPr algn="l" defTabSz="914400" rtl="0" eaLnBrk="1" latinLnBrk="0" hangingPunct="1">
              <a:lnSpc>
                <a:spcPct val="90000"/>
              </a:lnSpc>
              <a:spcBef>
                <a:spcPct val="0"/>
              </a:spcBef>
              <a:buNone/>
              <a:defRPr lang="en-US" sz="3000" b="1" kern="1200">
                <a:solidFill>
                  <a:schemeClr val="bg1"/>
                </a:solidFill>
                <a:latin typeface="Roboto Regular" panose="02000000000000000000" pitchFamily="2" charset="0"/>
                <a:ea typeface="Roboto" panose="02000000000000000000" pitchFamily="2" charset="0"/>
                <a:cs typeface="+mn-cs"/>
              </a:defRPr>
            </a:lvl1pPr>
          </a:lstStyle>
          <a:p>
            <a:r>
              <a:rPr lang="en-GB" sz="3600" b="0" cap="small"/>
              <a:t>3 </a:t>
            </a:r>
            <a:r>
              <a:rPr lang="fr-FR" sz="2000"/>
              <a:t>Validation on </a:t>
            </a:r>
            <a:r>
              <a:rPr lang="fr-FR" sz="2000" err="1"/>
              <a:t>Articulate</a:t>
            </a:r>
            <a:r>
              <a:rPr lang="fr-FR" sz="2000"/>
              <a:t> 360</a:t>
            </a:r>
            <a:endParaRPr lang="en-GB" sz="3600" b="0" cap="small"/>
          </a:p>
        </p:txBody>
      </p:sp>
      <p:sp>
        <p:nvSpPr>
          <p:cNvPr id="3" name="ZoneTexte 2">
            <a:extLst>
              <a:ext uri="{FF2B5EF4-FFF2-40B4-BE49-F238E27FC236}">
                <a16:creationId xmlns:a16="http://schemas.microsoft.com/office/drawing/2014/main" id="{44541E25-37DC-4447-947C-BAACD61B9FDD}"/>
              </a:ext>
            </a:extLst>
          </p:cNvPr>
          <p:cNvSpPr txBox="1"/>
          <p:nvPr/>
        </p:nvSpPr>
        <p:spPr>
          <a:xfrm>
            <a:off x="455565" y="1371175"/>
            <a:ext cx="2844667" cy="830997"/>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r>
              <a:rPr lang="fr-FR" sz="1600"/>
              <a:t>Once the training material is ready, publish to </a:t>
            </a:r>
            <a:r>
              <a:rPr lang="fr-FR" sz="1600" err="1"/>
              <a:t>Review</a:t>
            </a:r>
            <a:r>
              <a:rPr lang="fr-FR" sz="1600"/>
              <a:t> 360 for validation</a:t>
            </a:r>
            <a:endParaRPr lang="en-US" sz="1600"/>
          </a:p>
        </p:txBody>
      </p:sp>
      <p:sp>
        <p:nvSpPr>
          <p:cNvPr id="4" name="ZoneTexte 3">
            <a:extLst>
              <a:ext uri="{FF2B5EF4-FFF2-40B4-BE49-F238E27FC236}">
                <a16:creationId xmlns:a16="http://schemas.microsoft.com/office/drawing/2014/main" id="{EFEB8379-1F2F-4FBC-96A2-DCC47BCF118C}"/>
              </a:ext>
            </a:extLst>
          </p:cNvPr>
          <p:cNvSpPr txBox="1"/>
          <p:nvPr/>
        </p:nvSpPr>
        <p:spPr>
          <a:xfrm>
            <a:off x="3986319" y="1371175"/>
            <a:ext cx="2296885" cy="830997"/>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buFont typeface="+mj-lt"/>
              <a:buAutoNum type="arabicPeriod" startAt="2"/>
            </a:pPr>
            <a:r>
              <a:rPr lang="fr-FR" sz="1600"/>
              <a:t>Insert the </a:t>
            </a:r>
            <a:r>
              <a:rPr lang="fr-FR" sz="1600" err="1"/>
              <a:t>link</a:t>
            </a:r>
            <a:r>
              <a:rPr lang="fr-FR" sz="1600"/>
              <a:t> to the TM on the </a:t>
            </a:r>
            <a:r>
              <a:rPr lang="fr-FR" sz="1600" err="1"/>
              <a:t>project</a:t>
            </a:r>
            <a:r>
              <a:rPr lang="fr-FR" sz="1600"/>
              <a:t> </a:t>
            </a:r>
            <a:r>
              <a:rPr lang="fr-FR" sz="1600" err="1"/>
              <a:t>tracking</a:t>
            </a:r>
            <a:r>
              <a:rPr lang="fr-FR" sz="1600"/>
              <a:t> guide</a:t>
            </a:r>
            <a:endParaRPr lang="en-US" sz="1600"/>
          </a:p>
        </p:txBody>
      </p:sp>
      <p:sp>
        <p:nvSpPr>
          <p:cNvPr id="5" name="ZoneTexte 4">
            <a:extLst>
              <a:ext uri="{FF2B5EF4-FFF2-40B4-BE49-F238E27FC236}">
                <a16:creationId xmlns:a16="http://schemas.microsoft.com/office/drawing/2014/main" id="{797604B6-76FC-4ECB-B731-C6D101944C6B}"/>
              </a:ext>
            </a:extLst>
          </p:cNvPr>
          <p:cNvSpPr txBox="1"/>
          <p:nvPr/>
        </p:nvSpPr>
        <p:spPr>
          <a:xfrm>
            <a:off x="9476230" y="1371175"/>
            <a:ext cx="2438376" cy="830997"/>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176213" indent="-176213">
              <a:buFont typeface="+mj-lt"/>
              <a:buAutoNum type="arabicPeriod" startAt="4"/>
            </a:pPr>
            <a:r>
              <a:rPr lang="fr-FR" sz="1600"/>
              <a:t>Check for update by email and/or on the platform</a:t>
            </a:r>
            <a:endParaRPr lang="en-US" sz="1600"/>
          </a:p>
        </p:txBody>
      </p:sp>
      <p:pic>
        <p:nvPicPr>
          <p:cNvPr id="9" name="Image 8">
            <a:extLst>
              <a:ext uri="{FF2B5EF4-FFF2-40B4-BE49-F238E27FC236}">
                <a16:creationId xmlns:a16="http://schemas.microsoft.com/office/drawing/2014/main" id="{C6892FA6-EC62-43B7-94DB-BFD8B38E7726}"/>
              </a:ext>
            </a:extLst>
          </p:cNvPr>
          <p:cNvPicPr>
            <a:picLocks noChangeAspect="1"/>
          </p:cNvPicPr>
          <p:nvPr/>
        </p:nvPicPr>
        <p:blipFill>
          <a:blip r:embed="rId3"/>
          <a:stretch>
            <a:fillRect/>
          </a:stretch>
        </p:blipFill>
        <p:spPr>
          <a:xfrm>
            <a:off x="3925644" y="2448394"/>
            <a:ext cx="2630015" cy="2047294"/>
          </a:xfrm>
          <a:prstGeom prst="rect">
            <a:avLst/>
          </a:prstGeom>
        </p:spPr>
      </p:pic>
      <p:sp>
        <p:nvSpPr>
          <p:cNvPr id="14" name="ZoneTexte 13">
            <a:extLst>
              <a:ext uri="{FF2B5EF4-FFF2-40B4-BE49-F238E27FC236}">
                <a16:creationId xmlns:a16="http://schemas.microsoft.com/office/drawing/2014/main" id="{5F26C417-2AAC-49BD-8D4E-71657A7F1B33}"/>
              </a:ext>
            </a:extLst>
          </p:cNvPr>
          <p:cNvSpPr txBox="1"/>
          <p:nvPr/>
        </p:nvSpPr>
        <p:spPr>
          <a:xfrm>
            <a:off x="6718281" y="1371175"/>
            <a:ext cx="2438376" cy="1077218"/>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buFont typeface="+mj-lt"/>
              <a:buAutoNum type="arabicPeriod" startAt="3"/>
            </a:pPr>
            <a:r>
              <a:rPr lang="fr-FR" sz="1600" err="1"/>
              <a:t>Send</a:t>
            </a:r>
            <a:r>
              <a:rPr lang="fr-FR" sz="1600"/>
              <a:t> a message to the CA on the Production Team teams </a:t>
            </a:r>
            <a:r>
              <a:rPr lang="fr-FR" sz="1600" err="1"/>
              <a:t>channel</a:t>
            </a:r>
            <a:endParaRPr lang="en-US" sz="1600"/>
          </a:p>
        </p:txBody>
      </p:sp>
      <p:pic>
        <p:nvPicPr>
          <p:cNvPr id="15" name="Image 14">
            <a:extLst>
              <a:ext uri="{FF2B5EF4-FFF2-40B4-BE49-F238E27FC236}">
                <a16:creationId xmlns:a16="http://schemas.microsoft.com/office/drawing/2014/main" id="{83470DB1-D108-4133-B2EB-A98DA258ED9C}"/>
              </a:ext>
            </a:extLst>
          </p:cNvPr>
          <p:cNvPicPr>
            <a:picLocks noChangeAspect="1"/>
          </p:cNvPicPr>
          <p:nvPr/>
        </p:nvPicPr>
        <p:blipFill>
          <a:blip r:embed="rId4"/>
          <a:stretch>
            <a:fillRect/>
          </a:stretch>
        </p:blipFill>
        <p:spPr>
          <a:xfrm>
            <a:off x="6613997" y="2448393"/>
            <a:ext cx="2754485" cy="1573436"/>
          </a:xfrm>
          <a:prstGeom prst="rect">
            <a:avLst/>
          </a:prstGeom>
        </p:spPr>
      </p:pic>
      <p:pic>
        <p:nvPicPr>
          <p:cNvPr id="17" name="Image 16">
            <a:extLst>
              <a:ext uri="{FF2B5EF4-FFF2-40B4-BE49-F238E27FC236}">
                <a16:creationId xmlns:a16="http://schemas.microsoft.com/office/drawing/2014/main" id="{227E4628-5698-473D-9F30-3A1A894FA289}"/>
              </a:ext>
            </a:extLst>
          </p:cNvPr>
          <p:cNvPicPr>
            <a:picLocks noChangeAspect="1"/>
          </p:cNvPicPr>
          <p:nvPr/>
        </p:nvPicPr>
        <p:blipFill>
          <a:blip r:embed="rId5"/>
          <a:stretch>
            <a:fillRect/>
          </a:stretch>
        </p:blipFill>
        <p:spPr>
          <a:xfrm>
            <a:off x="3947766" y="4709713"/>
            <a:ext cx="2630015" cy="1318681"/>
          </a:xfrm>
          <a:prstGeom prst="rect">
            <a:avLst/>
          </a:prstGeom>
        </p:spPr>
      </p:pic>
      <p:pic>
        <p:nvPicPr>
          <p:cNvPr id="19" name="Image 18">
            <a:extLst>
              <a:ext uri="{FF2B5EF4-FFF2-40B4-BE49-F238E27FC236}">
                <a16:creationId xmlns:a16="http://schemas.microsoft.com/office/drawing/2014/main" id="{29409FF0-CE02-47AA-946F-322D16592E4E}"/>
              </a:ext>
            </a:extLst>
          </p:cNvPr>
          <p:cNvPicPr>
            <a:picLocks noChangeAspect="1"/>
          </p:cNvPicPr>
          <p:nvPr/>
        </p:nvPicPr>
        <p:blipFill>
          <a:blip r:embed="rId6"/>
          <a:stretch>
            <a:fillRect/>
          </a:stretch>
        </p:blipFill>
        <p:spPr>
          <a:xfrm>
            <a:off x="9426820" y="2470515"/>
            <a:ext cx="2703910" cy="1238968"/>
          </a:xfrm>
          <a:prstGeom prst="rect">
            <a:avLst/>
          </a:prstGeom>
        </p:spPr>
      </p:pic>
      <p:pic>
        <p:nvPicPr>
          <p:cNvPr id="6" name="Picture 5">
            <a:extLst>
              <a:ext uri="{FF2B5EF4-FFF2-40B4-BE49-F238E27FC236}">
                <a16:creationId xmlns:a16="http://schemas.microsoft.com/office/drawing/2014/main" id="{08FE83D6-EC7B-40B5-AE4E-C221786CFA8B}"/>
              </a:ext>
            </a:extLst>
          </p:cNvPr>
          <p:cNvPicPr>
            <a:picLocks noChangeAspect="1"/>
          </p:cNvPicPr>
          <p:nvPr/>
        </p:nvPicPr>
        <p:blipFill>
          <a:blip r:embed="rId7"/>
          <a:stretch>
            <a:fillRect/>
          </a:stretch>
        </p:blipFill>
        <p:spPr>
          <a:xfrm>
            <a:off x="455564" y="2470514"/>
            <a:ext cx="3358765" cy="3339735"/>
          </a:xfrm>
          <a:prstGeom prst="rect">
            <a:avLst/>
          </a:prstGeom>
        </p:spPr>
      </p:pic>
      <p:sp>
        <p:nvSpPr>
          <p:cNvPr id="21" name="Rectangle 20">
            <a:extLst>
              <a:ext uri="{FF2B5EF4-FFF2-40B4-BE49-F238E27FC236}">
                <a16:creationId xmlns:a16="http://schemas.microsoft.com/office/drawing/2014/main" id="{AEBBEAA9-FAF4-46D6-92BD-DA92A9E955BB}"/>
              </a:ext>
            </a:extLst>
          </p:cNvPr>
          <p:cNvSpPr/>
          <p:nvPr/>
        </p:nvSpPr>
        <p:spPr>
          <a:xfrm>
            <a:off x="1263823" y="2736565"/>
            <a:ext cx="1987934" cy="416091"/>
          </a:xfrm>
          <a:prstGeom prst="rect">
            <a:avLst/>
          </a:prstGeom>
          <a:noFill/>
          <a:ln w="571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55355562"/>
      </p:ext>
    </p:extLst>
  </p:cSld>
  <p:clrMapOvr>
    <a:masterClrMapping/>
  </p:clrMapOvr>
  <mc:AlternateContent xmlns:mc="http://schemas.openxmlformats.org/markup-compatibility/2006" xmlns:p14="http://schemas.microsoft.com/office/powerpoint/2010/main">
    <mc:Choice Requires="p14">
      <p:transition spd="slow" p14:dur="2000" advTm="102963"/>
    </mc:Choice>
    <mc:Fallback xmlns="">
      <p:transition spd="slow" advTm="10296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997DF1-BA29-490D-8798-DC65991086AC}"/>
              </a:ext>
            </a:extLst>
          </p:cNvPr>
          <p:cNvPicPr>
            <a:picLocks noChangeAspect="1"/>
          </p:cNvPicPr>
          <p:nvPr/>
        </p:nvPicPr>
        <p:blipFill>
          <a:blip r:embed="rId3"/>
          <a:stretch>
            <a:fillRect/>
          </a:stretch>
        </p:blipFill>
        <p:spPr>
          <a:xfrm>
            <a:off x="4457699" y="2303866"/>
            <a:ext cx="4081959" cy="4058833"/>
          </a:xfrm>
          <a:prstGeom prst="rect">
            <a:avLst/>
          </a:prstGeom>
        </p:spPr>
      </p:pic>
      <p:sp>
        <p:nvSpPr>
          <p:cNvPr id="28" name="Title 1">
            <a:extLst>
              <a:ext uri="{FF2B5EF4-FFF2-40B4-BE49-F238E27FC236}">
                <a16:creationId xmlns:a16="http://schemas.microsoft.com/office/drawing/2014/main" id="{C9E79822-E4AC-45DC-875F-02B4DA4F8A77}"/>
              </a:ext>
            </a:extLst>
          </p:cNvPr>
          <p:cNvSpPr txBox="1">
            <a:spLocks/>
          </p:cNvSpPr>
          <p:nvPr/>
        </p:nvSpPr>
        <p:spPr>
          <a:xfrm>
            <a:off x="0" y="0"/>
            <a:ext cx="12192000" cy="874957"/>
          </a:xfrm>
          <a:prstGeom prst="rect">
            <a:avLst/>
          </a:prstGeom>
          <a:solidFill>
            <a:schemeClr val="accent1">
              <a:lumMod val="50000"/>
            </a:schemeClr>
          </a:solidFill>
        </p:spPr>
        <p:txBody>
          <a:bodyPr wrap="none" rtlCol="0" anchor="ctr">
            <a:normAutofit/>
          </a:bodyPr>
          <a:lstStyle>
            <a:lvl1pPr algn="l" defTabSz="914400" rtl="0" eaLnBrk="1" latinLnBrk="0" hangingPunct="1">
              <a:lnSpc>
                <a:spcPct val="90000"/>
              </a:lnSpc>
              <a:spcBef>
                <a:spcPct val="0"/>
              </a:spcBef>
              <a:buNone/>
              <a:defRPr lang="en-US" sz="3000" b="1" kern="1200">
                <a:solidFill>
                  <a:schemeClr val="bg1"/>
                </a:solidFill>
                <a:latin typeface="Roboto Regular" panose="02000000000000000000" pitchFamily="2" charset="0"/>
                <a:ea typeface="Roboto" panose="02000000000000000000" pitchFamily="2" charset="0"/>
                <a:cs typeface="+mn-cs"/>
              </a:defRPr>
            </a:lvl1pPr>
          </a:lstStyle>
          <a:p>
            <a:r>
              <a:rPr lang="en-GB" sz="3600" b="0" cap="small"/>
              <a:t>3 </a:t>
            </a:r>
            <a:r>
              <a:rPr lang="fr-FR" sz="2000"/>
              <a:t>Validation on </a:t>
            </a:r>
            <a:r>
              <a:rPr lang="fr-FR" sz="2000" err="1"/>
              <a:t>Articulate</a:t>
            </a:r>
            <a:r>
              <a:rPr lang="fr-FR" sz="2000"/>
              <a:t> 360</a:t>
            </a:r>
            <a:endParaRPr lang="en-GB" sz="3600" b="0" cap="small"/>
          </a:p>
        </p:txBody>
      </p:sp>
      <p:sp>
        <p:nvSpPr>
          <p:cNvPr id="3" name="ZoneTexte 2">
            <a:extLst>
              <a:ext uri="{FF2B5EF4-FFF2-40B4-BE49-F238E27FC236}">
                <a16:creationId xmlns:a16="http://schemas.microsoft.com/office/drawing/2014/main" id="{44541E25-37DC-4447-947C-BAACD61B9FDD}"/>
              </a:ext>
            </a:extLst>
          </p:cNvPr>
          <p:cNvSpPr txBox="1"/>
          <p:nvPr/>
        </p:nvSpPr>
        <p:spPr>
          <a:xfrm>
            <a:off x="201401" y="1371175"/>
            <a:ext cx="4066376" cy="584775"/>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buFont typeface="+mj-lt"/>
              <a:buAutoNum type="arabicPeriod" startAt="5"/>
            </a:pPr>
            <a:r>
              <a:rPr lang="fr-FR" sz="1600"/>
              <a:t>Do the modification or </a:t>
            </a:r>
            <a:r>
              <a:rPr lang="fr-FR" sz="1600" err="1"/>
              <a:t>ask</a:t>
            </a:r>
            <a:r>
              <a:rPr lang="fr-FR" sz="1600"/>
              <a:t> for clarification </a:t>
            </a:r>
            <a:r>
              <a:rPr lang="fr-FR" sz="1600" err="1"/>
              <a:t>using</a:t>
            </a:r>
            <a:r>
              <a:rPr lang="fr-FR" sz="1600"/>
              <a:t> the feedback section</a:t>
            </a:r>
          </a:p>
        </p:txBody>
      </p:sp>
      <p:sp>
        <p:nvSpPr>
          <p:cNvPr id="4" name="ZoneTexte 3">
            <a:extLst>
              <a:ext uri="{FF2B5EF4-FFF2-40B4-BE49-F238E27FC236}">
                <a16:creationId xmlns:a16="http://schemas.microsoft.com/office/drawing/2014/main" id="{EFEB8379-1F2F-4FBC-96A2-DCC47BCF118C}"/>
              </a:ext>
            </a:extLst>
          </p:cNvPr>
          <p:cNvSpPr txBox="1"/>
          <p:nvPr/>
        </p:nvSpPr>
        <p:spPr>
          <a:xfrm>
            <a:off x="4716364" y="1371175"/>
            <a:ext cx="2664195" cy="584775"/>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buFont typeface="+mj-lt"/>
              <a:buAutoNum type="arabicPeriod" startAt="6"/>
            </a:pPr>
            <a:r>
              <a:rPr lang="fr-FR" sz="1600"/>
              <a:t>Re-</a:t>
            </a:r>
            <a:r>
              <a:rPr lang="fr-FR" sz="1600" err="1"/>
              <a:t>publish</a:t>
            </a:r>
            <a:r>
              <a:rPr lang="fr-FR" sz="1600"/>
              <a:t> for final validation</a:t>
            </a:r>
          </a:p>
        </p:txBody>
      </p:sp>
      <p:sp>
        <p:nvSpPr>
          <p:cNvPr id="5" name="ZoneTexte 4">
            <a:extLst>
              <a:ext uri="{FF2B5EF4-FFF2-40B4-BE49-F238E27FC236}">
                <a16:creationId xmlns:a16="http://schemas.microsoft.com/office/drawing/2014/main" id="{797604B6-76FC-4ECB-B731-C6D101944C6B}"/>
              </a:ext>
            </a:extLst>
          </p:cNvPr>
          <p:cNvSpPr txBox="1"/>
          <p:nvPr/>
        </p:nvSpPr>
        <p:spPr>
          <a:xfrm>
            <a:off x="8945287" y="1371175"/>
            <a:ext cx="2791147" cy="584775"/>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buFont typeface="+mj-lt"/>
              <a:buAutoNum type="arabicPeriod" startAt="7"/>
            </a:pPr>
            <a:r>
              <a:rPr lang="fr-FR" sz="1600" err="1"/>
              <a:t>Ask</a:t>
            </a:r>
            <a:r>
              <a:rPr lang="fr-FR" sz="1600"/>
              <a:t>/</a:t>
            </a:r>
            <a:r>
              <a:rPr lang="fr-FR" sz="1600" err="1"/>
              <a:t>wait</a:t>
            </a:r>
            <a:r>
              <a:rPr lang="fr-FR" sz="1600"/>
              <a:t> for final </a:t>
            </a:r>
            <a:r>
              <a:rPr lang="fr-FR" sz="1600" err="1"/>
              <a:t>word</a:t>
            </a:r>
            <a:r>
              <a:rPr lang="fr-FR" sz="1600"/>
              <a:t> </a:t>
            </a:r>
            <a:r>
              <a:rPr lang="fr-FR" sz="1600" err="1"/>
              <a:t>from</a:t>
            </a:r>
            <a:r>
              <a:rPr lang="fr-FR" sz="1600"/>
              <a:t> CA</a:t>
            </a:r>
            <a:endParaRPr lang="en-US" sz="1600"/>
          </a:p>
        </p:txBody>
      </p:sp>
      <p:pic>
        <p:nvPicPr>
          <p:cNvPr id="8" name="Image 7">
            <a:extLst>
              <a:ext uri="{FF2B5EF4-FFF2-40B4-BE49-F238E27FC236}">
                <a16:creationId xmlns:a16="http://schemas.microsoft.com/office/drawing/2014/main" id="{A7D26EE6-6C68-4C0F-BC34-986C61B86587}"/>
              </a:ext>
            </a:extLst>
          </p:cNvPr>
          <p:cNvPicPr>
            <a:picLocks noChangeAspect="1"/>
          </p:cNvPicPr>
          <p:nvPr/>
        </p:nvPicPr>
        <p:blipFill>
          <a:blip r:embed="rId4"/>
          <a:stretch>
            <a:fillRect/>
          </a:stretch>
        </p:blipFill>
        <p:spPr>
          <a:xfrm>
            <a:off x="201400" y="2659305"/>
            <a:ext cx="4066376" cy="1322759"/>
          </a:xfrm>
          <a:prstGeom prst="rect">
            <a:avLst/>
          </a:prstGeom>
        </p:spPr>
      </p:pic>
      <p:sp>
        <p:nvSpPr>
          <p:cNvPr id="14" name="Rectangle 13">
            <a:extLst>
              <a:ext uri="{FF2B5EF4-FFF2-40B4-BE49-F238E27FC236}">
                <a16:creationId xmlns:a16="http://schemas.microsoft.com/office/drawing/2014/main" id="{276D36A8-FD93-4683-AA99-F3A125157F54}"/>
              </a:ext>
            </a:extLst>
          </p:cNvPr>
          <p:cNvSpPr/>
          <p:nvPr/>
        </p:nvSpPr>
        <p:spPr>
          <a:xfrm>
            <a:off x="5605213" y="3220954"/>
            <a:ext cx="1987934" cy="416091"/>
          </a:xfrm>
          <a:prstGeom prst="rect">
            <a:avLst/>
          </a:prstGeom>
          <a:noFill/>
          <a:ln w="571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11">
            <a:extLst>
              <a:ext uri="{FF2B5EF4-FFF2-40B4-BE49-F238E27FC236}">
                <a16:creationId xmlns:a16="http://schemas.microsoft.com/office/drawing/2014/main" id="{73DC2C42-052B-4770-B9AA-139A35171A71}"/>
              </a:ext>
            </a:extLst>
          </p:cNvPr>
          <p:cNvPicPr>
            <a:picLocks noChangeAspect="1"/>
          </p:cNvPicPr>
          <p:nvPr/>
        </p:nvPicPr>
        <p:blipFill>
          <a:blip r:embed="rId5"/>
          <a:stretch>
            <a:fillRect/>
          </a:stretch>
        </p:blipFill>
        <p:spPr>
          <a:xfrm>
            <a:off x="8812468" y="2303867"/>
            <a:ext cx="2923967" cy="1737698"/>
          </a:xfrm>
          <a:prstGeom prst="rect">
            <a:avLst/>
          </a:prstGeom>
        </p:spPr>
      </p:pic>
    </p:spTree>
    <p:custDataLst>
      <p:tags r:id="rId1"/>
    </p:custDataLst>
    <p:extLst>
      <p:ext uri="{BB962C8B-B14F-4D97-AF65-F5344CB8AC3E}">
        <p14:creationId xmlns:p14="http://schemas.microsoft.com/office/powerpoint/2010/main" val="3773214310"/>
      </p:ext>
    </p:extLst>
  </p:cSld>
  <p:clrMapOvr>
    <a:masterClrMapping/>
  </p:clrMapOvr>
  <mc:AlternateContent xmlns:mc="http://schemas.openxmlformats.org/markup-compatibility/2006" xmlns:p14="http://schemas.microsoft.com/office/powerpoint/2010/main">
    <mc:Choice Requires="p14">
      <p:transition spd="slow" p14:dur="2000" advTm="102963"/>
    </mc:Choice>
    <mc:Fallback xmlns="">
      <p:transition spd="slow" advTm="1029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9E79822-E4AC-45DC-875F-02B4DA4F8A77}"/>
              </a:ext>
            </a:extLst>
          </p:cNvPr>
          <p:cNvSpPr txBox="1">
            <a:spLocks/>
          </p:cNvSpPr>
          <p:nvPr/>
        </p:nvSpPr>
        <p:spPr>
          <a:xfrm>
            <a:off x="0" y="0"/>
            <a:ext cx="12192000" cy="874957"/>
          </a:xfrm>
          <a:prstGeom prst="rect">
            <a:avLst/>
          </a:prstGeom>
          <a:solidFill>
            <a:schemeClr val="accent1">
              <a:lumMod val="50000"/>
            </a:schemeClr>
          </a:solidFill>
        </p:spPr>
        <p:txBody>
          <a:bodyPr wrap="none" rtlCol="0" anchor="ctr">
            <a:normAutofit/>
          </a:bodyPr>
          <a:lstStyle>
            <a:lvl1pPr algn="l" defTabSz="914400" rtl="0" eaLnBrk="1" latinLnBrk="0" hangingPunct="1">
              <a:lnSpc>
                <a:spcPct val="90000"/>
              </a:lnSpc>
              <a:spcBef>
                <a:spcPct val="0"/>
              </a:spcBef>
              <a:buNone/>
              <a:defRPr lang="en-US" sz="3000" b="1" kern="1200">
                <a:solidFill>
                  <a:schemeClr val="bg1"/>
                </a:solidFill>
                <a:latin typeface="Roboto Regular" panose="02000000000000000000" pitchFamily="2" charset="0"/>
                <a:ea typeface="Roboto" panose="02000000000000000000" pitchFamily="2" charset="0"/>
                <a:cs typeface="+mn-cs"/>
              </a:defRPr>
            </a:lvl1pPr>
          </a:lstStyle>
          <a:p>
            <a:r>
              <a:rPr lang="en-GB" sz="3600" b="0" cap="small"/>
              <a:t>4 </a:t>
            </a:r>
            <a:r>
              <a:rPr lang="fr-FR" sz="2000" err="1"/>
              <a:t>Scorm</a:t>
            </a:r>
            <a:r>
              <a:rPr lang="fr-FR" sz="2000"/>
              <a:t> </a:t>
            </a:r>
            <a:r>
              <a:rPr lang="fr-FR" sz="2000" err="1"/>
              <a:t>editing</a:t>
            </a:r>
            <a:r>
              <a:rPr lang="fr-FR" sz="2000"/>
              <a:t> on repository</a:t>
            </a:r>
            <a:endParaRPr lang="en-US" sz="2000"/>
          </a:p>
        </p:txBody>
      </p:sp>
      <p:sp>
        <p:nvSpPr>
          <p:cNvPr id="8" name="ZoneTexte 7">
            <a:extLst>
              <a:ext uri="{FF2B5EF4-FFF2-40B4-BE49-F238E27FC236}">
                <a16:creationId xmlns:a16="http://schemas.microsoft.com/office/drawing/2014/main" id="{F52F59C2-D4D5-429C-A249-E313641E3939}"/>
              </a:ext>
            </a:extLst>
          </p:cNvPr>
          <p:cNvSpPr txBox="1"/>
          <p:nvPr/>
        </p:nvSpPr>
        <p:spPr>
          <a:xfrm>
            <a:off x="343891" y="1181461"/>
            <a:ext cx="2844667" cy="1323439"/>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r>
              <a:rPr lang="fr-FR" sz="1600"/>
              <a:t>Check the triggers on the last and final slide (Exit at the end of the timeline / and exit module </a:t>
            </a:r>
            <a:r>
              <a:rPr lang="fr-FR" sz="1600" err="1"/>
              <a:t>when</a:t>
            </a:r>
            <a:r>
              <a:rPr lang="fr-FR" sz="1600"/>
              <a:t> the user click Next</a:t>
            </a:r>
            <a:endParaRPr lang="en-US" sz="1600"/>
          </a:p>
        </p:txBody>
      </p:sp>
      <p:sp>
        <p:nvSpPr>
          <p:cNvPr id="10" name="ZoneTexte 9">
            <a:extLst>
              <a:ext uri="{FF2B5EF4-FFF2-40B4-BE49-F238E27FC236}">
                <a16:creationId xmlns:a16="http://schemas.microsoft.com/office/drawing/2014/main" id="{F81AFD23-49F4-49EF-9271-13ADFFD0DEDD}"/>
              </a:ext>
            </a:extLst>
          </p:cNvPr>
          <p:cNvSpPr txBox="1"/>
          <p:nvPr/>
        </p:nvSpPr>
        <p:spPr>
          <a:xfrm>
            <a:off x="3572308" y="1181461"/>
            <a:ext cx="2296885" cy="584775"/>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buFont typeface="+mj-lt"/>
              <a:buAutoNum type="arabicPeriod" startAt="2"/>
            </a:pPr>
            <a:r>
              <a:rPr lang="fr-FR" sz="1600"/>
              <a:t>Export the TM as SCORM 2004</a:t>
            </a:r>
            <a:endParaRPr lang="en-US" sz="1600"/>
          </a:p>
        </p:txBody>
      </p:sp>
      <p:sp>
        <p:nvSpPr>
          <p:cNvPr id="12" name="ZoneTexte 11">
            <a:extLst>
              <a:ext uri="{FF2B5EF4-FFF2-40B4-BE49-F238E27FC236}">
                <a16:creationId xmlns:a16="http://schemas.microsoft.com/office/drawing/2014/main" id="{1B6B7CFD-9BE1-4B29-85BC-7DB94F3601E9}"/>
              </a:ext>
            </a:extLst>
          </p:cNvPr>
          <p:cNvSpPr txBox="1"/>
          <p:nvPr/>
        </p:nvSpPr>
        <p:spPr>
          <a:xfrm>
            <a:off x="9364556" y="1181461"/>
            <a:ext cx="2438376" cy="584775"/>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176213" indent="-176213">
              <a:buFont typeface="+mj-lt"/>
              <a:buAutoNum type="arabicPeriod" startAt="4"/>
            </a:pPr>
            <a:r>
              <a:rPr lang="fr-FR" sz="1600"/>
              <a:t>Check the validation option</a:t>
            </a:r>
            <a:endParaRPr lang="en-US" sz="1600"/>
          </a:p>
        </p:txBody>
      </p:sp>
      <p:sp>
        <p:nvSpPr>
          <p:cNvPr id="13" name="ZoneTexte 12">
            <a:extLst>
              <a:ext uri="{FF2B5EF4-FFF2-40B4-BE49-F238E27FC236}">
                <a16:creationId xmlns:a16="http://schemas.microsoft.com/office/drawing/2014/main" id="{8ADB6D33-3D70-4E20-9AD6-7060B55201C6}"/>
              </a:ext>
            </a:extLst>
          </p:cNvPr>
          <p:cNvSpPr txBox="1"/>
          <p:nvPr/>
        </p:nvSpPr>
        <p:spPr>
          <a:xfrm>
            <a:off x="6606607" y="1181461"/>
            <a:ext cx="2438376" cy="830997"/>
          </a:xfrm>
          <a:prstGeom prst="rect">
            <a:avLst/>
          </a:prstGeom>
          <a:noFill/>
        </p:spPr>
        <p:txBody>
          <a:bodyPr wrap="square" rtlCol="0">
            <a:spAutoFit/>
          </a:bodyPr>
          <a:lstStyle>
            <a:defPPr>
              <a:defRPr lang="en-US"/>
            </a:defPPr>
            <a:lvl1pPr marL="622300" indent="-622300">
              <a:buClr>
                <a:srgbClr val="C00000"/>
              </a:buClr>
              <a:buSzPct val="125000"/>
              <a:buFont typeface="+mj-lt"/>
              <a:buAutoNum type="arabicPeriod"/>
              <a:defRPr sz="2400">
                <a:latin typeface="Roboto" panose="02000000000000000000" pitchFamily="2" charset="0"/>
                <a:ea typeface="Roboto" panose="02000000000000000000" pitchFamily="2" charset="0"/>
                <a:cs typeface="Roboto" panose="02000000000000000000" pitchFamily="2" charset="0"/>
              </a:defRPr>
            </a:lvl1pPr>
          </a:lstStyle>
          <a:p>
            <a:pPr marL="265113" indent="-265113">
              <a:buFont typeface="+mj-lt"/>
              <a:buAutoNum type="arabicPeriod" startAt="3"/>
            </a:pPr>
            <a:r>
              <a:rPr lang="fr-FR" sz="1600"/>
              <a:t>Check the Name and Code of the module on the report section</a:t>
            </a:r>
            <a:endParaRPr lang="en-US" sz="1600"/>
          </a:p>
        </p:txBody>
      </p:sp>
      <p:pic>
        <p:nvPicPr>
          <p:cNvPr id="4" name="Picture 3">
            <a:extLst>
              <a:ext uri="{FF2B5EF4-FFF2-40B4-BE49-F238E27FC236}">
                <a16:creationId xmlns:a16="http://schemas.microsoft.com/office/drawing/2014/main" id="{706EA86A-46A3-428D-A6A4-2E9B90789914}"/>
              </a:ext>
            </a:extLst>
          </p:cNvPr>
          <p:cNvPicPr>
            <a:picLocks noChangeAspect="1"/>
          </p:cNvPicPr>
          <p:nvPr/>
        </p:nvPicPr>
        <p:blipFill>
          <a:blip r:embed="rId3"/>
          <a:stretch>
            <a:fillRect/>
          </a:stretch>
        </p:blipFill>
        <p:spPr>
          <a:xfrm>
            <a:off x="961676" y="2504900"/>
            <a:ext cx="1730866" cy="2403431"/>
          </a:xfrm>
          <a:prstGeom prst="rect">
            <a:avLst/>
          </a:prstGeom>
        </p:spPr>
      </p:pic>
      <p:pic>
        <p:nvPicPr>
          <p:cNvPr id="11" name="Picture 10">
            <a:extLst>
              <a:ext uri="{FF2B5EF4-FFF2-40B4-BE49-F238E27FC236}">
                <a16:creationId xmlns:a16="http://schemas.microsoft.com/office/drawing/2014/main" id="{34C5D2A5-FBB9-4DAD-8D39-F57DF5F262CB}"/>
              </a:ext>
            </a:extLst>
          </p:cNvPr>
          <p:cNvPicPr>
            <a:picLocks noChangeAspect="1"/>
          </p:cNvPicPr>
          <p:nvPr/>
        </p:nvPicPr>
        <p:blipFill>
          <a:blip r:embed="rId4"/>
          <a:stretch>
            <a:fillRect/>
          </a:stretch>
        </p:blipFill>
        <p:spPr>
          <a:xfrm>
            <a:off x="3106041" y="2315883"/>
            <a:ext cx="2791699" cy="2775882"/>
          </a:xfrm>
          <a:prstGeom prst="rect">
            <a:avLst/>
          </a:prstGeom>
        </p:spPr>
      </p:pic>
      <p:pic>
        <p:nvPicPr>
          <p:cNvPr id="15" name="Picture 14">
            <a:extLst>
              <a:ext uri="{FF2B5EF4-FFF2-40B4-BE49-F238E27FC236}">
                <a16:creationId xmlns:a16="http://schemas.microsoft.com/office/drawing/2014/main" id="{AD38F042-2416-4FE4-921F-1B2CB8C3E528}"/>
              </a:ext>
            </a:extLst>
          </p:cNvPr>
          <p:cNvPicPr>
            <a:picLocks noChangeAspect="1"/>
          </p:cNvPicPr>
          <p:nvPr/>
        </p:nvPicPr>
        <p:blipFill>
          <a:blip r:embed="rId5"/>
          <a:stretch>
            <a:fillRect/>
          </a:stretch>
        </p:blipFill>
        <p:spPr>
          <a:xfrm>
            <a:off x="6074383" y="2315883"/>
            <a:ext cx="2908843" cy="2908843"/>
          </a:xfrm>
          <a:prstGeom prst="rect">
            <a:avLst/>
          </a:prstGeom>
        </p:spPr>
      </p:pic>
      <p:pic>
        <p:nvPicPr>
          <p:cNvPr id="17" name="Picture 16">
            <a:extLst>
              <a:ext uri="{FF2B5EF4-FFF2-40B4-BE49-F238E27FC236}">
                <a16:creationId xmlns:a16="http://schemas.microsoft.com/office/drawing/2014/main" id="{67E11F20-B0EA-4264-A17B-C7A762BD4BAF}"/>
              </a:ext>
            </a:extLst>
          </p:cNvPr>
          <p:cNvPicPr>
            <a:picLocks noChangeAspect="1"/>
          </p:cNvPicPr>
          <p:nvPr/>
        </p:nvPicPr>
        <p:blipFill>
          <a:blip r:embed="rId6"/>
          <a:stretch>
            <a:fillRect/>
          </a:stretch>
        </p:blipFill>
        <p:spPr>
          <a:xfrm>
            <a:off x="9192657" y="2315883"/>
            <a:ext cx="2999343" cy="2999343"/>
          </a:xfrm>
          <a:prstGeom prst="rect">
            <a:avLst/>
          </a:prstGeom>
        </p:spPr>
      </p:pic>
    </p:spTree>
    <p:custDataLst>
      <p:tags r:id="rId1"/>
    </p:custDataLst>
    <p:extLst>
      <p:ext uri="{BB962C8B-B14F-4D97-AF65-F5344CB8AC3E}">
        <p14:creationId xmlns:p14="http://schemas.microsoft.com/office/powerpoint/2010/main" val="2472125161"/>
      </p:ext>
    </p:extLst>
  </p:cSld>
  <p:clrMapOvr>
    <a:masterClrMapping/>
  </p:clrMapOvr>
  <mc:AlternateContent xmlns:mc="http://schemas.openxmlformats.org/markup-compatibility/2006" xmlns:p14="http://schemas.microsoft.com/office/powerpoint/2010/main">
    <mc:Choice Requires="p14">
      <p:transition spd="slow" p14:dur="2000" advTm="102963"/>
    </mc:Choice>
    <mc:Fallback xmlns="">
      <p:transition spd="slow" advTm="10296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12"/>
</p:tagLst>
</file>

<file path=ppt/tags/tag10.xml><?xml version="1.0" encoding="utf-8"?>
<p:tagLst xmlns:a="http://schemas.openxmlformats.org/drawingml/2006/main" xmlns:r="http://schemas.openxmlformats.org/officeDocument/2006/relationships" xmlns:p="http://schemas.openxmlformats.org/presentationml/2006/main">
  <p:tag name="TIMING" val="|15.1|11.2|4.3|3.1|3.4|23.4|10.6|19.9"/>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IMING" val="|15.1|11.2|4.3|3.1|3.4|23.4|10.6|19.9"/>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TIMING" val="|15.1|11.2|4.3|3.1|3.4|23.4|10.6|19.9"/>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IMING" val="|0.9|6.7|7.9|4.8|6.6|2.3|2.1|17.1|13.6"/>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IMING" val="|6|10.7|24.7|15.1|16.4"/>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ING" val="|6|10.7|24.7|15.1|16.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IMING" val="|15.1|11.2|4.3|3.1|3.4|23.4|10.6|19.9"/>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IMING" val="|15.1|11.2|4.3|3.1|3.4|23.4|10.6|19.9"/>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IMING" val="|15.1|11.2|4.3|3.1|3.4|23.4|10.6|19.9"/>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IMING" val="|15.1|11.2|4.3|3.1|3.4|23.4|10.6|19.9"/>
  <p:tag name="ARTICULATE_SLIDE_THUMBNAIL_REFRESH" val="1"/>
</p:tagLst>
</file>

<file path=ppt/theme/theme1.xml><?xml version="1.0" encoding="utf-8"?>
<a:theme xmlns:a="http://schemas.openxmlformats.org/drawingml/2006/main" name="Cover and Div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PIFY SLK Video Tutorial Template.pptx" id="{C15FCC68-EB25-4826-96F5-0A64FFE0CA0F}" vid="{5A73A7BC-E5BE-4085-ADB1-0232A46D9C97}"/>
    </a:ext>
  </a:extLst>
</a:theme>
</file>

<file path=ppt/theme/theme2.xml><?xml version="1.0" encoding="utf-8"?>
<a:theme xmlns:a="http://schemas.openxmlformats.org/drawingml/2006/main" name="Custom Desig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PIFY SLK Video Tutorial Template.pptx" id="{C15FCC68-EB25-4826-96F5-0A64FFE0CA0F}" vid="{BC6F04C2-E774-4FAF-B2DB-01391D4DE45C}"/>
    </a:ext>
  </a:extLst>
</a:theme>
</file>

<file path=ppt/theme/theme3.xml><?xml version="1.0" encoding="utf-8"?>
<a:theme xmlns:a="http://schemas.openxmlformats.org/drawingml/2006/main" name="Timelin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PIFY SLK Video Tutorial Template.pptx" id="{C15FCC68-EB25-4826-96F5-0A64FFE0CA0F}" vid="{76D91489-B72D-4A04-B8B6-A69731D1A9F3}"/>
    </a:ext>
  </a:extLst>
</a:theme>
</file>

<file path=ppt/theme/theme4.xml><?xml version="1.0" encoding="utf-8"?>
<a:theme xmlns:a="http://schemas.openxmlformats.org/drawingml/2006/main" name="E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PIFY SLK Video Tutorial Template.pptx" id="{C15FCC68-EB25-4826-96F5-0A64FFE0CA0F}" vid="{819E3B97-951B-44E4-ABFB-D14998EBE91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31E95EA1F586458AF07F3DE8617C42" ma:contentTypeVersion="28" ma:contentTypeDescription="Create a new document." ma:contentTypeScope="" ma:versionID="f2c10ccd21469bed2c04839668855590">
  <xsd:schema xmlns:xsd="http://www.w3.org/2001/XMLSchema" xmlns:xs="http://www.w3.org/2001/XMLSchema" xmlns:p="http://schemas.microsoft.com/office/2006/metadata/properties" xmlns:ns2="36e2c0aa-e511-445f-8039-2569a9f10996" xmlns:ns3="fa118952-da23-46fc-a354-c6ad1374654c" targetNamespace="http://schemas.microsoft.com/office/2006/metadata/properties" ma:root="true" ma:fieldsID="017c8616f8d1d62aacfe63684c7f422d" ns2:_="" ns3:_="">
    <xsd:import namespace="36e2c0aa-e511-445f-8039-2569a9f10996"/>
    <xsd:import namespace="fa118952-da23-46fc-a354-c6ad1374654c"/>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element ref="ns2:_ApprovalAssignedTo" minOccurs="0"/>
                <xsd:element ref="ns2:_ApprovalRespondedBy" minOccurs="0"/>
                <xsd:element ref="ns2:_ApprovalSentBy" minOccurs="0"/>
                <xsd:element ref="ns2:_ApprovalStatus" minOccurs="0"/>
                <xsd:element ref="ns2:SenttoA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c0aa-e511-445f-8039-2569a9f109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446fa58-7adc-4f96-943c-3685cd4d852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element name="_ApprovalAssignedTo" ma:index="27" nillable="true" ma:displayName="Approvers" ma:list="UserInfo" ma:internalName="_ApprovalAssignedTo"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RespondedBy" ma:index="28" nillable="true" ma:displayName="Responses" ma:list="UserInfo" ma:internalName="_ApprovalRespondedBy"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SentBy" ma:index="29" nillable="true" ma:displayName="Approval Creator" ma:list="UserInfo" ma:internalName="_ApprovalSentBy"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Status" ma:index="30" nillable="true" ma:displayName="Approval status" ma:internalName="_ApprovalStatus" ma:readOnly="true">
      <xsd:simpleType>
        <xsd:restriction base="dms:Unknown"/>
      </xsd:simpleType>
    </xsd:element>
    <xsd:element name="SenttoAP" ma:index="31" nillable="true" ma:displayName="Sent to AP" ma:description="Check this box if the invoice was emailed to the appropriate AP contact." ma:format="Dropdown" ma:internalName="SenttoAP">
      <xsd:simpleType>
        <xsd:restriction base="dms:Choice">
          <xsd:enumeration value="Sent"/>
          <xsd:enumeration value="Not Sent"/>
          <xsd:enumeration value="Choice 3"/>
        </xsd:restriction>
      </xsd:simpleType>
    </xsd:element>
  </xsd:schema>
  <xsd:schema xmlns:xsd="http://www.w3.org/2001/XMLSchema" xmlns:xs="http://www.w3.org/2001/XMLSchema" xmlns:dms="http://schemas.microsoft.com/office/2006/documentManagement/types" xmlns:pc="http://schemas.microsoft.com/office/infopath/2007/PartnerControls" targetNamespace="fa118952-da23-46fc-a354-c6ad1374654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e57cc56-6c9f-4f5f-88a5-42ee222f1f4c}" ma:internalName="TaxCatchAll" ma:showField="CatchAllData" ma:web="fa118952-da23-46fc-a354-c6ad137465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fa118952-da23-46fc-a354-c6ad1374654c" xsi:nil="true"/>
    <lcf76f155ced4ddcb4097134ff3c332f xmlns="36e2c0aa-e511-445f-8039-2569a9f10996">
      <Terms xmlns="http://schemas.microsoft.com/office/infopath/2007/PartnerControls"/>
    </lcf76f155ced4ddcb4097134ff3c332f>
    <SenttoAP xmlns="36e2c0aa-e511-445f-8039-2569a9f1099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A1F7DB-5AC9-4BFB-A7B1-F6443568E93C}"/>
</file>

<file path=customXml/itemProps2.xml><?xml version="1.0" encoding="utf-8"?>
<ds:datastoreItem xmlns:ds="http://schemas.openxmlformats.org/officeDocument/2006/customXml" ds:itemID="{EC3F81A0-0BEF-4344-8973-E1EC47FD2E8A}">
  <ds:schemaRefs>
    <ds:schemaRef ds:uri="36e2c0aa-e511-445f-8039-2569a9f10996"/>
    <ds:schemaRef ds:uri="fa118952-da23-46fc-a354-c6ad137465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8BAA835-B8AF-4AF3-B39C-08B4EE8818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AMPLPIFY SLK Video Tutorial Template (3)</Template>
  <TotalTime>0</TotalTime>
  <Words>586</Words>
  <Application>Microsoft Office PowerPoint</Application>
  <PresentationFormat>Grand écran</PresentationFormat>
  <Paragraphs>97</Paragraphs>
  <Slides>12</Slides>
  <Notes>1</Notes>
  <HiddenSlides>0</HiddenSlides>
  <MMClips>0</MMClips>
  <ScaleCrop>false</ScaleCrop>
  <HeadingPairs>
    <vt:vector size="6" baseType="variant">
      <vt:variant>
        <vt:lpstr>Polices utilisées</vt:lpstr>
      </vt:variant>
      <vt:variant>
        <vt:i4>6</vt:i4>
      </vt:variant>
      <vt:variant>
        <vt:lpstr>Thème</vt:lpstr>
      </vt:variant>
      <vt:variant>
        <vt:i4>4</vt:i4>
      </vt:variant>
      <vt:variant>
        <vt:lpstr>Titres des diapositives</vt:lpstr>
      </vt:variant>
      <vt:variant>
        <vt:i4>12</vt:i4>
      </vt:variant>
    </vt:vector>
  </HeadingPairs>
  <TitlesOfParts>
    <vt:vector size="22" baseType="lpstr">
      <vt:lpstr>Arial</vt:lpstr>
      <vt:lpstr>Calibri</vt:lpstr>
      <vt:lpstr>Calibri Light</vt:lpstr>
      <vt:lpstr>Roboto</vt:lpstr>
      <vt:lpstr>Roboto Regular</vt:lpstr>
      <vt:lpstr>Webdings</vt:lpstr>
      <vt:lpstr>Cover and Divder</vt:lpstr>
      <vt:lpstr>Custom Designs</vt:lpstr>
      <vt:lpstr>Timeline</vt:lpstr>
      <vt:lpstr>End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Axway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AMPLIFY SLK video</dc:title>
  <dc:creator>Damien Lerminiaux</dc:creator>
  <cp:lastModifiedBy>Damien Lerminiaux</cp:lastModifiedBy>
  <cp:revision>1</cp:revision>
  <dcterms:created xsi:type="dcterms:W3CDTF">2019-08-05T11:02:20Z</dcterms:created>
  <dcterms:modified xsi:type="dcterms:W3CDTF">2021-09-24T17:45:15Z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9e66e6fb-5ce5-487e-9c37-31d770e44fed</vt:lpwstr>
  </property>
  <property fmtid="{D5CDD505-2E9C-101B-9397-08002B2CF9AE}" pid="3" name="ArticulateGUID">
    <vt:lpwstr>E6257394-D6F5-4196-A980-14D6627F276F</vt:lpwstr>
  </property>
  <property fmtid="{D5CDD505-2E9C-101B-9397-08002B2CF9AE}" pid="4" name="ArticulatePath">
    <vt:lpwstr>AMPLIFY SLK Intro Template_2</vt:lpwstr>
  </property>
  <property fmtid="{D5CDD505-2E9C-101B-9397-08002B2CF9AE}" pid="5" name="ContentTypeId">
    <vt:lpwstr>0x0101004A31E95EA1F586458AF07F3DE8617C42</vt:lpwstr>
  </property>
</Properties>
</file>